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81"/>
  </p:notesMasterIdLst>
  <p:handoutMasterIdLst>
    <p:handoutMasterId r:id="rId82"/>
  </p:handoutMasterIdLst>
  <p:sldIdLst>
    <p:sldId id="331" r:id="rId2"/>
    <p:sldId id="332" r:id="rId3"/>
    <p:sldId id="333" r:id="rId4"/>
    <p:sldId id="334" r:id="rId5"/>
    <p:sldId id="335" r:id="rId6"/>
    <p:sldId id="336" r:id="rId7"/>
    <p:sldId id="401" r:id="rId8"/>
    <p:sldId id="402" r:id="rId9"/>
    <p:sldId id="337" r:id="rId10"/>
    <p:sldId id="338" r:id="rId11"/>
    <p:sldId id="339" r:id="rId12"/>
    <p:sldId id="340" r:id="rId13"/>
    <p:sldId id="341" r:id="rId14"/>
    <p:sldId id="342" r:id="rId15"/>
    <p:sldId id="403" r:id="rId16"/>
    <p:sldId id="343" r:id="rId17"/>
    <p:sldId id="344" r:id="rId18"/>
    <p:sldId id="345" r:id="rId19"/>
    <p:sldId id="346" r:id="rId20"/>
    <p:sldId id="347" r:id="rId21"/>
    <p:sldId id="350" r:id="rId22"/>
    <p:sldId id="351" r:id="rId23"/>
    <p:sldId id="352" r:id="rId24"/>
    <p:sldId id="353" r:id="rId25"/>
    <p:sldId id="348" r:id="rId26"/>
    <p:sldId id="349" r:id="rId27"/>
    <p:sldId id="399" r:id="rId28"/>
    <p:sldId id="354" r:id="rId29"/>
    <p:sldId id="400" r:id="rId30"/>
    <p:sldId id="356" r:id="rId31"/>
    <p:sldId id="404" r:id="rId32"/>
    <p:sldId id="358" r:id="rId33"/>
    <p:sldId id="359" r:id="rId34"/>
    <p:sldId id="360" r:id="rId35"/>
    <p:sldId id="361" r:id="rId36"/>
    <p:sldId id="362" r:id="rId37"/>
    <p:sldId id="405" r:id="rId38"/>
    <p:sldId id="365" r:id="rId39"/>
    <p:sldId id="411" r:id="rId40"/>
    <p:sldId id="412" r:id="rId41"/>
    <p:sldId id="413" r:id="rId42"/>
    <p:sldId id="364" r:id="rId43"/>
    <p:sldId id="414" r:id="rId44"/>
    <p:sldId id="363" r:id="rId45"/>
    <p:sldId id="367" r:id="rId46"/>
    <p:sldId id="407" r:id="rId47"/>
    <p:sldId id="408" r:id="rId48"/>
    <p:sldId id="368" r:id="rId49"/>
    <p:sldId id="369" r:id="rId50"/>
    <p:sldId id="371" r:id="rId51"/>
    <p:sldId id="415" r:id="rId52"/>
    <p:sldId id="416" r:id="rId53"/>
    <p:sldId id="374" r:id="rId54"/>
    <p:sldId id="375" r:id="rId55"/>
    <p:sldId id="376" r:id="rId56"/>
    <p:sldId id="377" r:id="rId57"/>
    <p:sldId id="378" r:id="rId58"/>
    <p:sldId id="379" r:id="rId59"/>
    <p:sldId id="410" r:id="rId60"/>
    <p:sldId id="380" r:id="rId61"/>
    <p:sldId id="381" r:id="rId62"/>
    <p:sldId id="382" r:id="rId63"/>
    <p:sldId id="409" r:id="rId64"/>
    <p:sldId id="383" r:id="rId65"/>
    <p:sldId id="384" r:id="rId66"/>
    <p:sldId id="398" r:id="rId67"/>
    <p:sldId id="385" r:id="rId68"/>
    <p:sldId id="386" r:id="rId69"/>
    <p:sldId id="387" r:id="rId70"/>
    <p:sldId id="388" r:id="rId71"/>
    <p:sldId id="389" r:id="rId72"/>
    <p:sldId id="390" r:id="rId73"/>
    <p:sldId id="391" r:id="rId74"/>
    <p:sldId id="392" r:id="rId75"/>
    <p:sldId id="393" r:id="rId76"/>
    <p:sldId id="394" r:id="rId77"/>
    <p:sldId id="395" r:id="rId78"/>
    <p:sldId id="396" r:id="rId79"/>
    <p:sldId id="417" r:id="rId80"/>
  </p:sldIdLst>
  <p:sldSz cx="9144000" cy="6858000" type="screen4x3"/>
  <p:notesSz cx="7086600" cy="9372600"/>
  <p:defaultTextStyle>
    <a:defPPr>
      <a:defRPr lang="e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CECFF"/>
    <a:srgbClr val="66CCFF"/>
    <a:srgbClr val="CCFFFF"/>
    <a:srgbClr val="F8F8F8"/>
    <a:srgbClr val="EAEAEA"/>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85" autoAdjust="0"/>
    <p:restoredTop sz="94635"/>
  </p:normalViewPr>
  <p:slideViewPr>
    <p:cSldViewPr snapToGrid="0">
      <p:cViewPr varScale="1">
        <p:scale>
          <a:sx n="75" d="100"/>
          <a:sy n="75" d="100"/>
        </p:scale>
        <p:origin x="883" y="48"/>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handoutMaster" Target="handoutMasters/handout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2027A3F3-A935-4BDC-812E-9120B643162F}"/>
              </a:ext>
            </a:extLst>
          </p:cNvPr>
          <p:cNvSpPr>
            <a:spLocks noGrp="1" noChangeArrowheads="1"/>
          </p:cNvSpPr>
          <p:nvPr>
            <p:ph type="hdr" sz="quarter"/>
          </p:nvPr>
        </p:nvSpPr>
        <p:spPr bwMode="auto">
          <a:xfrm>
            <a:off x="0" y="0"/>
            <a:ext cx="3106738" cy="446088"/>
          </a:xfrm>
          <a:prstGeom prst="rect">
            <a:avLst/>
          </a:prstGeom>
          <a:noFill/>
          <a:ln w="9525">
            <a:noFill/>
            <a:miter lim="800000"/>
            <a:headEnd/>
            <a:tailEnd/>
          </a:ln>
        </p:spPr>
        <p:txBody>
          <a:bodyPr vert="horz" wrap="none" lIns="89090" tIns="44546" rIns="89090" bIns="44546" numCol="1" anchor="ctr" anchorCtr="0" compatLnSpc="1">
            <a:prstTxWarp prst="textNoShape">
              <a:avLst/>
            </a:prstTxWarp>
          </a:bodyPr>
          <a:lstStyle>
            <a:lvl1pPr defTabSz="890588">
              <a:defRPr sz="1100">
                <a:latin typeface="Helvetica" panose="020B0604020202020204" pitchFamily="34" charset="0"/>
              </a:defRPr>
            </a:lvl1pPr>
          </a:lstStyle>
          <a:p>
            <a:endParaRPr lang="en-US" altLang="en-US"/>
          </a:p>
        </p:txBody>
      </p:sp>
      <p:sp>
        <p:nvSpPr>
          <p:cNvPr id="46083" name="Rectangle 3">
            <a:extLst>
              <a:ext uri="{FF2B5EF4-FFF2-40B4-BE49-F238E27FC236}">
                <a16:creationId xmlns:a16="http://schemas.microsoft.com/office/drawing/2014/main" id="{7271601B-176A-4BB3-AC87-58251574C751}"/>
              </a:ext>
            </a:extLst>
          </p:cNvPr>
          <p:cNvSpPr>
            <a:spLocks noGrp="1" noChangeArrowheads="1"/>
          </p:cNvSpPr>
          <p:nvPr>
            <p:ph type="dt" sz="quarter" idx="1"/>
          </p:nvPr>
        </p:nvSpPr>
        <p:spPr bwMode="auto">
          <a:xfrm>
            <a:off x="3994150" y="0"/>
            <a:ext cx="3105150" cy="446088"/>
          </a:xfrm>
          <a:prstGeom prst="rect">
            <a:avLst/>
          </a:prstGeom>
          <a:noFill/>
          <a:ln w="9525">
            <a:noFill/>
            <a:miter lim="800000"/>
            <a:headEnd/>
            <a:tailEnd/>
          </a:ln>
        </p:spPr>
        <p:txBody>
          <a:bodyPr vert="horz" wrap="none" lIns="89090" tIns="44546" rIns="89090" bIns="44546" numCol="1" anchor="ctr" anchorCtr="0" compatLnSpc="1">
            <a:prstTxWarp prst="textNoShape">
              <a:avLst/>
            </a:prstTxWarp>
          </a:bodyPr>
          <a:lstStyle>
            <a:lvl1pPr algn="r" defTabSz="890588">
              <a:defRPr sz="1100">
                <a:latin typeface="Helvetica" panose="020B0604020202020204" pitchFamily="34" charset="0"/>
              </a:defRPr>
            </a:lvl1pPr>
          </a:lstStyle>
          <a:p>
            <a:endParaRPr lang="en-US" altLang="en-US"/>
          </a:p>
        </p:txBody>
      </p:sp>
      <p:sp>
        <p:nvSpPr>
          <p:cNvPr id="46084" name="Rectangle 4">
            <a:extLst>
              <a:ext uri="{FF2B5EF4-FFF2-40B4-BE49-F238E27FC236}">
                <a16:creationId xmlns:a16="http://schemas.microsoft.com/office/drawing/2014/main" id="{AC7F65B7-06EB-44DB-B452-D2D383181528}"/>
              </a:ext>
            </a:extLst>
          </p:cNvPr>
          <p:cNvSpPr>
            <a:spLocks noGrp="1" noChangeArrowheads="1"/>
          </p:cNvSpPr>
          <p:nvPr>
            <p:ph type="ftr" sz="quarter" idx="2"/>
          </p:nvPr>
        </p:nvSpPr>
        <p:spPr bwMode="auto">
          <a:xfrm>
            <a:off x="0" y="8939213"/>
            <a:ext cx="3106738" cy="446087"/>
          </a:xfrm>
          <a:prstGeom prst="rect">
            <a:avLst/>
          </a:prstGeom>
          <a:noFill/>
          <a:ln w="9525">
            <a:noFill/>
            <a:miter lim="800000"/>
            <a:headEnd/>
            <a:tailEnd/>
          </a:ln>
        </p:spPr>
        <p:txBody>
          <a:bodyPr vert="horz" wrap="none" lIns="89090" tIns="44546" rIns="89090" bIns="44546" numCol="1" anchor="b" anchorCtr="0" compatLnSpc="1">
            <a:prstTxWarp prst="textNoShape">
              <a:avLst/>
            </a:prstTxWarp>
          </a:bodyPr>
          <a:lstStyle>
            <a:lvl1pPr defTabSz="890588">
              <a:defRPr sz="1100">
                <a:latin typeface="Helvetica" panose="020B0604020202020204" pitchFamily="34" charset="0"/>
              </a:defRPr>
            </a:lvl1pPr>
          </a:lstStyle>
          <a:p>
            <a:endParaRPr lang="en-US" altLang="en-US"/>
          </a:p>
        </p:txBody>
      </p:sp>
      <p:sp>
        <p:nvSpPr>
          <p:cNvPr id="46085" name="Rectangle 5">
            <a:extLst>
              <a:ext uri="{FF2B5EF4-FFF2-40B4-BE49-F238E27FC236}">
                <a16:creationId xmlns:a16="http://schemas.microsoft.com/office/drawing/2014/main" id="{B2508938-9467-485D-A454-F81218F2ADB1}"/>
              </a:ext>
            </a:extLst>
          </p:cNvPr>
          <p:cNvSpPr>
            <a:spLocks noGrp="1" noChangeArrowheads="1"/>
          </p:cNvSpPr>
          <p:nvPr>
            <p:ph type="sldNum" sz="quarter" idx="3"/>
          </p:nvPr>
        </p:nvSpPr>
        <p:spPr bwMode="auto">
          <a:xfrm>
            <a:off x="3994150" y="8939213"/>
            <a:ext cx="3105150" cy="446087"/>
          </a:xfrm>
          <a:prstGeom prst="rect">
            <a:avLst/>
          </a:prstGeom>
          <a:noFill/>
          <a:ln w="9525">
            <a:noFill/>
            <a:miter lim="800000"/>
            <a:headEnd/>
            <a:tailEnd/>
          </a:ln>
        </p:spPr>
        <p:txBody>
          <a:bodyPr vert="horz" wrap="none" lIns="89090" tIns="44546" rIns="89090" bIns="44546" numCol="1" anchor="b" anchorCtr="0" compatLnSpc="1">
            <a:prstTxWarp prst="textNoShape">
              <a:avLst/>
            </a:prstTxWarp>
          </a:bodyPr>
          <a:lstStyle>
            <a:lvl1pPr algn="r" defTabSz="890588">
              <a:defRPr sz="1100">
                <a:latin typeface="Helvetica" charset="0"/>
                <a:ea typeface="MS PGothic" charset="-128"/>
              </a:defRPr>
            </a:lvl1pPr>
          </a:lstStyle>
          <a:p>
            <a:pPr>
              <a:defRPr/>
            </a:pPr>
            <a:fld id="{E0F0762C-192C-43F0-9235-1ED3B30BABF7}"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999FA718-A6D5-4F45-AA4A-4BEBC20AD73D}"/>
              </a:ext>
            </a:extLst>
          </p:cNvPr>
          <p:cNvSpPr>
            <a:spLocks noGrp="1" noChangeArrowheads="1"/>
          </p:cNvSpPr>
          <p:nvPr>
            <p:ph type="hdr" sz="quarter"/>
          </p:nvPr>
        </p:nvSpPr>
        <p:spPr bwMode="auto">
          <a:xfrm>
            <a:off x="0" y="0"/>
            <a:ext cx="3070225" cy="466725"/>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lvl1pPr defTabSz="939800">
              <a:defRPr sz="1200">
                <a:latin typeface="Times New Roman" panose="02020603050405020304" pitchFamily="18" charset="0"/>
              </a:defRPr>
            </a:lvl1pPr>
          </a:lstStyle>
          <a:p>
            <a:endParaRPr lang="en-US" altLang="en-US"/>
          </a:p>
        </p:txBody>
      </p:sp>
      <p:sp>
        <p:nvSpPr>
          <p:cNvPr id="6147" name="Rectangle 3">
            <a:extLst>
              <a:ext uri="{FF2B5EF4-FFF2-40B4-BE49-F238E27FC236}">
                <a16:creationId xmlns:a16="http://schemas.microsoft.com/office/drawing/2014/main" id="{D00055E3-33CD-4C16-B1E7-137DC8ED0737}"/>
              </a:ext>
            </a:extLst>
          </p:cNvPr>
          <p:cNvSpPr>
            <a:spLocks noGrp="1" noChangeArrowheads="1"/>
          </p:cNvSpPr>
          <p:nvPr>
            <p:ph type="dt" idx="1"/>
          </p:nvPr>
        </p:nvSpPr>
        <p:spPr bwMode="auto">
          <a:xfrm>
            <a:off x="4016375" y="0"/>
            <a:ext cx="3070225" cy="466725"/>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lvl1pPr algn="r" defTabSz="939800">
              <a:defRPr sz="1200">
                <a:latin typeface="Times New Roman" panose="02020603050405020304" pitchFamily="18" charset="0"/>
              </a:defRPr>
            </a:lvl1pPr>
          </a:lstStyle>
          <a:p>
            <a:endParaRPr lang="en-US" altLang="en-US"/>
          </a:p>
        </p:txBody>
      </p:sp>
      <p:sp>
        <p:nvSpPr>
          <p:cNvPr id="3076" name="Rectangle 4">
            <a:extLst>
              <a:ext uri="{FF2B5EF4-FFF2-40B4-BE49-F238E27FC236}">
                <a16:creationId xmlns:a16="http://schemas.microsoft.com/office/drawing/2014/main" id="{4A5BA436-A0A2-4A15-B145-2DD97D7A3078}"/>
              </a:ext>
            </a:extLst>
          </p:cNvPr>
          <p:cNvSpPr>
            <a:spLocks noGrp="1" noRot="1" noChangeAspect="1" noChangeArrowheads="1" noTextEdit="1"/>
          </p:cNvSpPr>
          <p:nvPr>
            <p:ph type="sldImg" idx="2"/>
          </p:nvPr>
        </p:nvSpPr>
        <p:spPr bwMode="auto">
          <a:xfrm>
            <a:off x="1200150" y="704850"/>
            <a:ext cx="4687888" cy="35147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7145563E-578D-4EA3-A924-014C2A79C5AF}"/>
              </a:ext>
            </a:extLst>
          </p:cNvPr>
          <p:cNvSpPr>
            <a:spLocks noGrp="1" noChangeArrowheads="1"/>
          </p:cNvSpPr>
          <p:nvPr>
            <p:ph type="body" sz="quarter" idx="3"/>
          </p:nvPr>
        </p:nvSpPr>
        <p:spPr bwMode="auto">
          <a:xfrm>
            <a:off x="944563" y="4452938"/>
            <a:ext cx="5197475" cy="4214812"/>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1EE489C0-8AB7-4BF4-AFB6-59687BD0D42A}"/>
              </a:ext>
            </a:extLst>
          </p:cNvPr>
          <p:cNvSpPr>
            <a:spLocks noGrp="1" noChangeArrowheads="1"/>
          </p:cNvSpPr>
          <p:nvPr>
            <p:ph type="ftr" sz="quarter" idx="4"/>
          </p:nvPr>
        </p:nvSpPr>
        <p:spPr bwMode="auto">
          <a:xfrm>
            <a:off x="0" y="8905875"/>
            <a:ext cx="3070225" cy="466725"/>
          </a:xfrm>
          <a:prstGeom prst="rect">
            <a:avLst/>
          </a:prstGeom>
          <a:noFill/>
          <a:ln w="9525">
            <a:noFill/>
            <a:miter lim="800000"/>
            <a:headEnd/>
            <a:tailEnd/>
          </a:ln>
        </p:spPr>
        <p:txBody>
          <a:bodyPr vert="horz" wrap="none" lIns="94035" tIns="47017" rIns="94035" bIns="47017" numCol="1" anchor="b" anchorCtr="0" compatLnSpc="1">
            <a:prstTxWarp prst="textNoShape">
              <a:avLst/>
            </a:prstTxWarp>
          </a:bodyPr>
          <a:lstStyle>
            <a:lvl1pPr defTabSz="939800">
              <a:defRPr sz="1200">
                <a:latin typeface="Times New Roman" panose="02020603050405020304" pitchFamily="18" charset="0"/>
              </a:defRPr>
            </a:lvl1pPr>
          </a:lstStyle>
          <a:p>
            <a:endParaRPr lang="en-US" altLang="en-US"/>
          </a:p>
        </p:txBody>
      </p:sp>
      <p:sp>
        <p:nvSpPr>
          <p:cNvPr id="6151" name="Rectangle 7">
            <a:extLst>
              <a:ext uri="{FF2B5EF4-FFF2-40B4-BE49-F238E27FC236}">
                <a16:creationId xmlns:a16="http://schemas.microsoft.com/office/drawing/2014/main" id="{311BAF64-3980-48A7-93B5-275428159D16}"/>
              </a:ext>
            </a:extLst>
          </p:cNvPr>
          <p:cNvSpPr>
            <a:spLocks noGrp="1" noChangeArrowheads="1"/>
          </p:cNvSpPr>
          <p:nvPr>
            <p:ph type="sldNum" sz="quarter" idx="5"/>
          </p:nvPr>
        </p:nvSpPr>
        <p:spPr bwMode="auto">
          <a:xfrm>
            <a:off x="4016375" y="8905875"/>
            <a:ext cx="3070225" cy="466725"/>
          </a:xfrm>
          <a:prstGeom prst="rect">
            <a:avLst/>
          </a:prstGeom>
          <a:noFill/>
          <a:ln w="9525">
            <a:noFill/>
            <a:miter lim="800000"/>
            <a:headEnd/>
            <a:tailEnd/>
          </a:ln>
        </p:spPr>
        <p:txBody>
          <a:bodyPr vert="horz" wrap="none" lIns="94035" tIns="47017" rIns="94035" bIns="47017" numCol="1" anchor="b" anchorCtr="0" compatLnSpc="1">
            <a:prstTxWarp prst="textNoShape">
              <a:avLst/>
            </a:prstTxWarp>
          </a:bodyPr>
          <a:lstStyle>
            <a:lvl1pPr algn="r" defTabSz="939800">
              <a:defRPr sz="1200">
                <a:latin typeface="Times New Roman" charset="0"/>
                <a:ea typeface="MS PGothic" charset="-128"/>
              </a:defRPr>
            </a:lvl1pPr>
          </a:lstStyle>
          <a:p>
            <a:pPr>
              <a:defRPr/>
            </a:pPr>
            <a:fld id="{C9F949B7-291A-4420-9D9C-B1ABA67FB313}"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panose="020B0600070205080204" pitchFamily="34"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id="{5776ACBD-4645-43B7-892F-697D57D495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0CF72FA-BC85-4452-9FD4-6F163D5E4845}" type="slidenum">
              <a:rPr lang="en-US" altLang="en-US" smtClean="0">
                <a:latin typeface="Times New Roman" panose="02020603050405020304" pitchFamily="18" charset="0"/>
              </a:rPr>
              <a:pPr/>
              <a:t>1</a:t>
            </a:fld>
            <a:endParaRPr lang="en-US" altLang="en-US">
              <a:latin typeface="Times New Roman" panose="02020603050405020304" pitchFamily="18" charset="0"/>
            </a:endParaRPr>
          </a:p>
        </p:txBody>
      </p:sp>
      <p:sp>
        <p:nvSpPr>
          <p:cNvPr id="6146" name="Rectangle 2">
            <a:extLst>
              <a:ext uri="{FF2B5EF4-FFF2-40B4-BE49-F238E27FC236}">
                <a16:creationId xmlns:a16="http://schemas.microsoft.com/office/drawing/2014/main" id="{48A88ED8-0C05-4DF8-A678-F55DA039B324}"/>
              </a:ext>
            </a:extLst>
          </p:cNvPr>
          <p:cNvSpPr>
            <a:spLocks noGrp="1" noRot="1" noChangeAspect="1" noChangeArrowheads="1" noTextEdit="1"/>
          </p:cNvSpPr>
          <p:nvPr>
            <p:ph type="sldImg"/>
          </p:nvPr>
        </p:nvSpPr>
        <p:spPr>
          <a:ln/>
        </p:spPr>
      </p:sp>
      <p:sp>
        <p:nvSpPr>
          <p:cNvPr id="6147" name="Rectangle 3">
            <a:extLst>
              <a:ext uri="{FF2B5EF4-FFF2-40B4-BE49-F238E27FC236}">
                <a16:creationId xmlns:a16="http://schemas.microsoft.com/office/drawing/2014/main" id="{374978C2-165A-418A-AF53-B86870696A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4449CF17-6DE0-42A8-AF6D-65582A8B77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1DD403B-DC2E-496B-BDE4-8AC536A45743}" type="slidenum">
              <a:rPr lang="en-US" altLang="en-US" smtClean="0">
                <a:latin typeface="Times New Roman" panose="02020603050405020304" pitchFamily="18" charset="0"/>
              </a:rPr>
              <a:pPr/>
              <a:t>10</a:t>
            </a:fld>
            <a:endParaRPr lang="en-US" altLang="en-US">
              <a:latin typeface="Times New Roman" panose="02020603050405020304" pitchFamily="18" charset="0"/>
            </a:endParaRPr>
          </a:p>
        </p:txBody>
      </p:sp>
      <p:sp>
        <p:nvSpPr>
          <p:cNvPr id="20482" name="Rectangle 2">
            <a:extLst>
              <a:ext uri="{FF2B5EF4-FFF2-40B4-BE49-F238E27FC236}">
                <a16:creationId xmlns:a16="http://schemas.microsoft.com/office/drawing/2014/main" id="{51D3904E-C473-48EE-9DE3-D37AD52B1BE1}"/>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id="{26B73BA7-C0AE-4B26-9EE2-89053DF39E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782373FB-7979-43C3-9CD1-428D9B5060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982816C-CEF7-47A7-92DB-2D0700EC55E4}" type="slidenum">
              <a:rPr lang="en-US" altLang="en-US" smtClean="0">
                <a:latin typeface="Times New Roman" panose="02020603050405020304" pitchFamily="18" charset="0"/>
              </a:rPr>
              <a:pPr/>
              <a:t>11</a:t>
            </a:fld>
            <a:endParaRPr lang="en-US" altLang="en-US">
              <a:latin typeface="Times New Roman" panose="02020603050405020304" pitchFamily="18" charset="0"/>
            </a:endParaRPr>
          </a:p>
        </p:txBody>
      </p:sp>
      <p:sp>
        <p:nvSpPr>
          <p:cNvPr id="22530" name="Rectangle 2">
            <a:extLst>
              <a:ext uri="{FF2B5EF4-FFF2-40B4-BE49-F238E27FC236}">
                <a16:creationId xmlns:a16="http://schemas.microsoft.com/office/drawing/2014/main" id="{DD50E9C8-67EF-4556-969A-2795FF144239}"/>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5BF3A816-A617-46B9-9536-0B761391AA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4D8F9928-8869-45F7-BA42-5A488A3E1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85554BC-4E9D-46F3-8CDA-F7DF99B87F74}" type="slidenum">
              <a:rPr lang="en-US" altLang="en-US" smtClean="0">
                <a:latin typeface="Times New Roman" panose="02020603050405020304" pitchFamily="18" charset="0"/>
              </a:rPr>
              <a:pPr/>
              <a:t>12</a:t>
            </a:fld>
            <a:endParaRPr lang="en-US" altLang="en-US">
              <a:latin typeface="Times New Roman" panose="02020603050405020304" pitchFamily="18" charset="0"/>
            </a:endParaRPr>
          </a:p>
        </p:txBody>
      </p:sp>
      <p:sp>
        <p:nvSpPr>
          <p:cNvPr id="24578" name="Rectangle 2">
            <a:extLst>
              <a:ext uri="{FF2B5EF4-FFF2-40B4-BE49-F238E27FC236}">
                <a16:creationId xmlns:a16="http://schemas.microsoft.com/office/drawing/2014/main" id="{D40412E3-E257-462F-AEEC-27F4A0E78CD6}"/>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1D67F792-BDD9-43A7-AAE4-80F3F09C95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5BA74056-F347-47E7-8F80-E67498FF6CC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D2E19D3-36AF-42FB-A3BF-7AE756C80D6F}" type="slidenum">
              <a:rPr lang="en-US" altLang="en-US" smtClean="0">
                <a:latin typeface="Times New Roman" panose="02020603050405020304" pitchFamily="18" charset="0"/>
              </a:rPr>
              <a:pPr/>
              <a:t>13</a:t>
            </a:fld>
            <a:endParaRPr lang="en-US" altLang="en-US">
              <a:latin typeface="Times New Roman" panose="02020603050405020304" pitchFamily="18" charset="0"/>
            </a:endParaRPr>
          </a:p>
        </p:txBody>
      </p:sp>
      <p:sp>
        <p:nvSpPr>
          <p:cNvPr id="26626" name="Rectangle 2">
            <a:extLst>
              <a:ext uri="{FF2B5EF4-FFF2-40B4-BE49-F238E27FC236}">
                <a16:creationId xmlns:a16="http://schemas.microsoft.com/office/drawing/2014/main" id="{EBB136E9-59A5-44E7-9BD0-1637A76BE655}"/>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4EED1A63-8694-46B7-9400-1442886D34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B1A60390-627A-4274-847E-47EB601902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97320C0-8E4B-4B1E-A830-FE5886CA5D53}" type="slidenum">
              <a:rPr lang="en-US" altLang="en-US" smtClean="0">
                <a:latin typeface="Times New Roman" panose="02020603050405020304" pitchFamily="18" charset="0"/>
              </a:rPr>
              <a:pPr/>
              <a:t>14</a:t>
            </a:fld>
            <a:endParaRPr lang="en-US" altLang="en-US">
              <a:latin typeface="Times New Roman" panose="02020603050405020304" pitchFamily="18" charset="0"/>
            </a:endParaRPr>
          </a:p>
        </p:txBody>
      </p:sp>
      <p:sp>
        <p:nvSpPr>
          <p:cNvPr id="28674" name="Rectangle 2">
            <a:extLst>
              <a:ext uri="{FF2B5EF4-FFF2-40B4-BE49-F238E27FC236}">
                <a16:creationId xmlns:a16="http://schemas.microsoft.com/office/drawing/2014/main" id="{EA2463C4-B80E-4B8C-85AE-C8401A286E77}"/>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4309114D-ADAD-450C-8806-B9C750BE98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B1A60390-627A-4274-847E-47EB601902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97320C0-8E4B-4B1E-A830-FE5886CA5D53}" type="slidenum">
              <a:rPr lang="en-US" altLang="en-US" smtClean="0">
                <a:latin typeface="Times New Roman" panose="02020603050405020304" pitchFamily="18" charset="0"/>
              </a:rPr>
              <a:pPr/>
              <a:t>15</a:t>
            </a:fld>
            <a:endParaRPr lang="en-US" altLang="en-US">
              <a:latin typeface="Times New Roman" panose="02020603050405020304" pitchFamily="18" charset="0"/>
            </a:endParaRPr>
          </a:p>
        </p:txBody>
      </p:sp>
      <p:sp>
        <p:nvSpPr>
          <p:cNvPr id="28674" name="Rectangle 2">
            <a:extLst>
              <a:ext uri="{FF2B5EF4-FFF2-40B4-BE49-F238E27FC236}">
                <a16:creationId xmlns:a16="http://schemas.microsoft.com/office/drawing/2014/main" id="{EA2463C4-B80E-4B8C-85AE-C8401A286E77}"/>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4309114D-ADAD-450C-8806-B9C750BE98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57542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a:extLst>
              <a:ext uri="{FF2B5EF4-FFF2-40B4-BE49-F238E27FC236}">
                <a16:creationId xmlns:a16="http://schemas.microsoft.com/office/drawing/2014/main" id="{7380D259-8709-44FC-8E19-F922D8C495E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5C6A69F-A1A7-4195-B308-73F52EF032EA}" type="slidenum">
              <a:rPr lang="en-US" altLang="en-US" smtClean="0">
                <a:latin typeface="Times New Roman" panose="02020603050405020304" pitchFamily="18" charset="0"/>
              </a:rPr>
              <a:pPr/>
              <a:t>16</a:t>
            </a:fld>
            <a:endParaRPr lang="en-US" altLang="en-US">
              <a:latin typeface="Times New Roman" panose="02020603050405020304" pitchFamily="18" charset="0"/>
            </a:endParaRPr>
          </a:p>
        </p:txBody>
      </p:sp>
      <p:sp>
        <p:nvSpPr>
          <p:cNvPr id="30722" name="Rectangle 2">
            <a:extLst>
              <a:ext uri="{FF2B5EF4-FFF2-40B4-BE49-F238E27FC236}">
                <a16:creationId xmlns:a16="http://schemas.microsoft.com/office/drawing/2014/main" id="{F684A191-C264-4532-87A6-9B7C803DC00D}"/>
              </a:ext>
            </a:extLst>
          </p:cNvPr>
          <p:cNvSpPr>
            <a:spLocks noGrp="1" noRot="1" noChangeAspect="1" noChangeArrowheads="1" noTextEdit="1"/>
          </p:cNvSpPr>
          <p:nvPr>
            <p:ph type="sldImg"/>
          </p:nvPr>
        </p:nvSpPr>
        <p:spPr>
          <a:ln/>
        </p:spPr>
      </p:sp>
      <p:sp>
        <p:nvSpPr>
          <p:cNvPr id="30723" name="Rectangle 3">
            <a:extLst>
              <a:ext uri="{FF2B5EF4-FFF2-40B4-BE49-F238E27FC236}">
                <a16:creationId xmlns:a16="http://schemas.microsoft.com/office/drawing/2014/main" id="{CC595F0D-327E-463B-9214-2FB095AD25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7DB04AC4-9FA4-4B81-A2E4-1E6AFD4EE9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1B5580B-1301-4E06-BEA8-C7B0DE30B0A7}" type="slidenum">
              <a:rPr lang="en-US" altLang="en-US" smtClean="0">
                <a:latin typeface="Times New Roman" panose="02020603050405020304" pitchFamily="18" charset="0"/>
              </a:rPr>
              <a:pPr/>
              <a:t>17</a:t>
            </a:fld>
            <a:endParaRPr lang="en-US" altLang="en-US">
              <a:latin typeface="Times New Roman" panose="02020603050405020304" pitchFamily="18" charset="0"/>
            </a:endParaRPr>
          </a:p>
        </p:txBody>
      </p:sp>
      <p:sp>
        <p:nvSpPr>
          <p:cNvPr id="32770" name="Rectangle 2">
            <a:extLst>
              <a:ext uri="{FF2B5EF4-FFF2-40B4-BE49-F238E27FC236}">
                <a16:creationId xmlns:a16="http://schemas.microsoft.com/office/drawing/2014/main" id="{3F57FD02-2058-4DC0-B613-AD0294133A65}"/>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D6CEFB33-83BB-47AD-B7F4-C32DEBB57E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9A34A2FC-C15D-4B2F-88BE-311A926B19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B7BE9DC-710B-4B65-BCCD-8107D53BC9BE}" type="slidenum">
              <a:rPr lang="en-US" altLang="en-US" smtClean="0">
                <a:latin typeface="Times New Roman" panose="02020603050405020304" pitchFamily="18" charset="0"/>
              </a:rPr>
              <a:pPr/>
              <a:t>18</a:t>
            </a:fld>
            <a:endParaRPr lang="en-US" altLang="en-US">
              <a:latin typeface="Times New Roman" panose="02020603050405020304" pitchFamily="18" charset="0"/>
            </a:endParaRPr>
          </a:p>
        </p:txBody>
      </p:sp>
      <p:sp>
        <p:nvSpPr>
          <p:cNvPr id="34818" name="Rectangle 2">
            <a:extLst>
              <a:ext uri="{FF2B5EF4-FFF2-40B4-BE49-F238E27FC236}">
                <a16:creationId xmlns:a16="http://schemas.microsoft.com/office/drawing/2014/main" id="{BE8EDEDD-05A4-4AB1-9D21-B8FD2F4A5551}"/>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5221A250-5591-4686-8986-7D36991F88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89ACFED5-FEE9-4052-81A1-4F4ACC8A40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6F1106F-71C9-45B5-A785-D6B08923631A}" type="slidenum">
              <a:rPr lang="en-US" altLang="en-US" smtClean="0">
                <a:latin typeface="Times New Roman" panose="02020603050405020304" pitchFamily="18" charset="0"/>
              </a:rPr>
              <a:pPr/>
              <a:t>19</a:t>
            </a:fld>
            <a:endParaRPr lang="en-US" altLang="en-US">
              <a:latin typeface="Times New Roman" panose="02020603050405020304" pitchFamily="18" charset="0"/>
            </a:endParaRPr>
          </a:p>
        </p:txBody>
      </p:sp>
      <p:sp>
        <p:nvSpPr>
          <p:cNvPr id="36866" name="Rectangle 2">
            <a:extLst>
              <a:ext uri="{FF2B5EF4-FFF2-40B4-BE49-F238E27FC236}">
                <a16:creationId xmlns:a16="http://schemas.microsoft.com/office/drawing/2014/main" id="{FB4DEBF9-633C-48A9-B2B4-116F70BEBD63}"/>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250F3D6F-9310-4C8C-BB98-4172C6D545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07C37DC1-75B0-437C-B558-F7618BEA52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348FB69-0E48-4E9C-AE03-1932E61103CC}" type="slidenum">
              <a:rPr lang="en-US" altLang="en-US" smtClean="0">
                <a:latin typeface="Times New Roman" panose="02020603050405020304" pitchFamily="18" charset="0"/>
              </a:rPr>
              <a:pPr/>
              <a:t>2</a:t>
            </a:fld>
            <a:endParaRPr lang="en-US" altLang="en-US">
              <a:latin typeface="Times New Roman" panose="02020603050405020304" pitchFamily="18" charset="0"/>
            </a:endParaRPr>
          </a:p>
        </p:txBody>
      </p:sp>
      <p:sp>
        <p:nvSpPr>
          <p:cNvPr id="8194" name="Rectangle 2">
            <a:extLst>
              <a:ext uri="{FF2B5EF4-FFF2-40B4-BE49-F238E27FC236}">
                <a16:creationId xmlns:a16="http://schemas.microsoft.com/office/drawing/2014/main" id="{CBD12CAE-1E33-4966-A4AF-C743EB5F54C9}"/>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F276E0F4-3694-46FB-8A08-BB5ADFDD33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4C2245F4-0687-48BF-BF76-797F8BC2AC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799B002-221E-4ACE-82C8-ADA61FD05C07}" type="slidenum">
              <a:rPr lang="en-US" altLang="en-US" smtClean="0">
                <a:latin typeface="Times New Roman" panose="02020603050405020304" pitchFamily="18" charset="0"/>
              </a:rPr>
              <a:pPr/>
              <a:t>20</a:t>
            </a:fld>
            <a:endParaRPr lang="en-US" altLang="en-US">
              <a:latin typeface="Times New Roman" panose="02020603050405020304" pitchFamily="18" charset="0"/>
            </a:endParaRPr>
          </a:p>
        </p:txBody>
      </p:sp>
      <p:sp>
        <p:nvSpPr>
          <p:cNvPr id="38914" name="Rectangle 2">
            <a:extLst>
              <a:ext uri="{FF2B5EF4-FFF2-40B4-BE49-F238E27FC236}">
                <a16:creationId xmlns:a16="http://schemas.microsoft.com/office/drawing/2014/main" id="{2946022D-15EE-4829-ABB0-2302B5FB73E7}"/>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833E1FE6-F684-4288-B04E-1699B856B6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7EFF896D-4723-4270-B5CE-3EAC199293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4057CCE-FB24-4DCD-B59A-EF29E3EC48F5}" type="slidenum">
              <a:rPr lang="en-US" altLang="en-US" smtClean="0">
                <a:latin typeface="Times New Roman" panose="02020603050405020304" pitchFamily="18" charset="0"/>
              </a:rPr>
              <a:pPr/>
              <a:t>21</a:t>
            </a:fld>
            <a:endParaRPr lang="en-US" altLang="en-US">
              <a:latin typeface="Times New Roman" panose="02020603050405020304" pitchFamily="18" charset="0"/>
            </a:endParaRPr>
          </a:p>
        </p:txBody>
      </p:sp>
      <p:sp>
        <p:nvSpPr>
          <p:cNvPr id="40962" name="Rectangle 2">
            <a:extLst>
              <a:ext uri="{FF2B5EF4-FFF2-40B4-BE49-F238E27FC236}">
                <a16:creationId xmlns:a16="http://schemas.microsoft.com/office/drawing/2014/main" id="{13E74FC7-08E4-41EE-B8E9-4784734F4560}"/>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ADA6752C-0B00-4DE8-BC1B-ED685E73B9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38BED452-4AFF-4E3B-8BDB-D1CDFE41C8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E953E37-7182-4EB1-8FE4-F2B2E6FF161A}" type="slidenum">
              <a:rPr lang="en-US" altLang="en-US" smtClean="0">
                <a:latin typeface="Times New Roman" panose="02020603050405020304" pitchFamily="18" charset="0"/>
              </a:rPr>
              <a:pPr/>
              <a:t>22</a:t>
            </a:fld>
            <a:endParaRPr lang="en-US" altLang="en-US">
              <a:latin typeface="Times New Roman" panose="02020603050405020304" pitchFamily="18" charset="0"/>
            </a:endParaRPr>
          </a:p>
        </p:txBody>
      </p:sp>
      <p:sp>
        <p:nvSpPr>
          <p:cNvPr id="43010" name="Rectangle 2">
            <a:extLst>
              <a:ext uri="{FF2B5EF4-FFF2-40B4-BE49-F238E27FC236}">
                <a16:creationId xmlns:a16="http://schemas.microsoft.com/office/drawing/2014/main" id="{B321B815-8EF8-44E7-95DE-2501AEDAD0FE}"/>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id="{EE4E2E56-FB91-48A2-96D3-B738321EA9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C1EC5355-B083-4702-ABF4-E2BCA09291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AF2CFA1-F1C4-4CAE-A60E-FA4BA9406BF9}" type="slidenum">
              <a:rPr lang="en-US" altLang="en-US" smtClean="0">
                <a:latin typeface="Times New Roman" panose="02020603050405020304" pitchFamily="18" charset="0"/>
              </a:rPr>
              <a:pPr/>
              <a:t>23</a:t>
            </a:fld>
            <a:endParaRPr lang="en-US" altLang="en-US">
              <a:latin typeface="Times New Roman" panose="02020603050405020304" pitchFamily="18" charset="0"/>
            </a:endParaRPr>
          </a:p>
        </p:txBody>
      </p:sp>
      <p:sp>
        <p:nvSpPr>
          <p:cNvPr id="45058" name="Rectangle 2">
            <a:extLst>
              <a:ext uri="{FF2B5EF4-FFF2-40B4-BE49-F238E27FC236}">
                <a16:creationId xmlns:a16="http://schemas.microsoft.com/office/drawing/2014/main" id="{F745C6AB-0ABB-4D15-945B-36AE7232EF99}"/>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C1561A3E-BDF2-4110-B38B-723F414272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id="{C4542300-0CB6-4A29-9D16-61BA981CC9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A7A2607-C363-42A4-A7E7-0B2A0C05B6FD}" type="slidenum">
              <a:rPr lang="en-US" altLang="en-US" smtClean="0">
                <a:latin typeface="Times New Roman" panose="02020603050405020304" pitchFamily="18" charset="0"/>
              </a:rPr>
              <a:pPr/>
              <a:t>24</a:t>
            </a:fld>
            <a:endParaRPr lang="en-US" altLang="en-US">
              <a:latin typeface="Times New Roman" panose="02020603050405020304" pitchFamily="18" charset="0"/>
            </a:endParaRPr>
          </a:p>
        </p:txBody>
      </p:sp>
      <p:sp>
        <p:nvSpPr>
          <p:cNvPr id="47106" name="Rectangle 2">
            <a:extLst>
              <a:ext uri="{FF2B5EF4-FFF2-40B4-BE49-F238E27FC236}">
                <a16:creationId xmlns:a16="http://schemas.microsoft.com/office/drawing/2014/main" id="{86EC9CC8-78B2-4FF3-AAE4-54ADF392848F}"/>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63C3F6B7-CCAA-4E66-935F-A90C69C863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a:extLst>
              <a:ext uri="{FF2B5EF4-FFF2-40B4-BE49-F238E27FC236}">
                <a16:creationId xmlns:a16="http://schemas.microsoft.com/office/drawing/2014/main" id="{0A17CE6B-6039-43D7-A98A-F4F050EBD8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6B59C17-8BC0-4D12-8CAC-4CF08CD54505}" type="slidenum">
              <a:rPr lang="en-US" altLang="en-US" smtClean="0">
                <a:latin typeface="Times New Roman" panose="02020603050405020304" pitchFamily="18" charset="0"/>
              </a:rPr>
              <a:pPr/>
              <a:t>25</a:t>
            </a:fld>
            <a:endParaRPr lang="en-US" altLang="en-US">
              <a:latin typeface="Times New Roman" panose="02020603050405020304" pitchFamily="18" charset="0"/>
            </a:endParaRPr>
          </a:p>
        </p:txBody>
      </p:sp>
      <p:sp>
        <p:nvSpPr>
          <p:cNvPr id="49154" name="Rectangle 2">
            <a:extLst>
              <a:ext uri="{FF2B5EF4-FFF2-40B4-BE49-F238E27FC236}">
                <a16:creationId xmlns:a16="http://schemas.microsoft.com/office/drawing/2014/main" id="{069692E4-A9F9-42A3-BEE3-5D68069DF06C}"/>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F137D665-2B0C-4C02-9EBA-DAA2DE83B21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a:extLst>
              <a:ext uri="{FF2B5EF4-FFF2-40B4-BE49-F238E27FC236}">
                <a16:creationId xmlns:a16="http://schemas.microsoft.com/office/drawing/2014/main" id="{469870DE-ED07-4369-A35C-886FE9BF9D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753270A-71CB-4C96-9EF2-586D51F6CA41}" type="slidenum">
              <a:rPr lang="en-US" altLang="en-US" smtClean="0">
                <a:latin typeface="Times New Roman" panose="02020603050405020304" pitchFamily="18" charset="0"/>
              </a:rPr>
              <a:pPr/>
              <a:t>26</a:t>
            </a:fld>
            <a:endParaRPr lang="en-US" altLang="en-US">
              <a:latin typeface="Times New Roman" panose="02020603050405020304" pitchFamily="18" charset="0"/>
            </a:endParaRPr>
          </a:p>
        </p:txBody>
      </p:sp>
      <p:sp>
        <p:nvSpPr>
          <p:cNvPr id="51202" name="Rectangle 2">
            <a:extLst>
              <a:ext uri="{FF2B5EF4-FFF2-40B4-BE49-F238E27FC236}">
                <a16:creationId xmlns:a16="http://schemas.microsoft.com/office/drawing/2014/main" id="{709C325C-9D3C-44A6-8500-BB6A220D2BE0}"/>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940CBAB1-EA8F-4B67-816C-288C9B0978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a:extLst>
              <a:ext uri="{FF2B5EF4-FFF2-40B4-BE49-F238E27FC236}">
                <a16:creationId xmlns:a16="http://schemas.microsoft.com/office/drawing/2014/main" id="{7EB3323C-06A1-4632-B138-3B73546F03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AD9CD47-795C-4CBD-956A-ABB15F37534F}" type="slidenum">
              <a:rPr lang="en-US" altLang="en-US" smtClean="0">
                <a:latin typeface="Times New Roman" panose="02020603050405020304" pitchFamily="18" charset="0"/>
              </a:rPr>
              <a:pPr/>
              <a:t>27</a:t>
            </a:fld>
            <a:endParaRPr lang="en-US" altLang="en-US">
              <a:latin typeface="Times New Roman" panose="02020603050405020304" pitchFamily="18" charset="0"/>
            </a:endParaRPr>
          </a:p>
        </p:txBody>
      </p:sp>
      <p:sp>
        <p:nvSpPr>
          <p:cNvPr id="53250" name="Rectangle 2">
            <a:extLst>
              <a:ext uri="{FF2B5EF4-FFF2-40B4-BE49-F238E27FC236}">
                <a16:creationId xmlns:a16="http://schemas.microsoft.com/office/drawing/2014/main" id="{3544896A-D075-4287-996D-AFC0058592F0}"/>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A3696E72-3E2A-4324-898F-E308110EBC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a:extLst>
              <a:ext uri="{FF2B5EF4-FFF2-40B4-BE49-F238E27FC236}">
                <a16:creationId xmlns:a16="http://schemas.microsoft.com/office/drawing/2014/main" id="{A3BC90D9-5B90-4947-BD85-211E37DDE9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8111378-CDE2-4578-A4A0-6AE31376CE67}" type="slidenum">
              <a:rPr lang="en-US" altLang="en-US" smtClean="0">
                <a:latin typeface="Times New Roman" panose="02020603050405020304" pitchFamily="18" charset="0"/>
              </a:rPr>
              <a:pPr/>
              <a:t>28</a:t>
            </a:fld>
            <a:endParaRPr lang="en-US" altLang="en-US">
              <a:latin typeface="Times New Roman" panose="02020603050405020304" pitchFamily="18" charset="0"/>
            </a:endParaRPr>
          </a:p>
        </p:txBody>
      </p:sp>
      <p:sp>
        <p:nvSpPr>
          <p:cNvPr id="55298" name="Rectangle 2">
            <a:extLst>
              <a:ext uri="{FF2B5EF4-FFF2-40B4-BE49-F238E27FC236}">
                <a16:creationId xmlns:a16="http://schemas.microsoft.com/office/drawing/2014/main" id="{1CE51187-1D2B-4F17-B25B-73ADED5E0BBA}"/>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BAD6887A-FF32-4633-84E8-6615571843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0C285082-FC5A-4524-9220-A291758CFB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F0E056A-E87D-4C53-83CF-B2CDD3330A52}" type="slidenum">
              <a:rPr lang="en-US" altLang="en-US" smtClean="0">
                <a:latin typeface="Times New Roman" panose="02020603050405020304" pitchFamily="18" charset="0"/>
              </a:rPr>
              <a:pPr/>
              <a:t>30</a:t>
            </a:fld>
            <a:endParaRPr lang="en-US" altLang="en-US">
              <a:latin typeface="Times New Roman" panose="02020603050405020304" pitchFamily="18" charset="0"/>
            </a:endParaRPr>
          </a:p>
        </p:txBody>
      </p:sp>
      <p:sp>
        <p:nvSpPr>
          <p:cNvPr id="58370" name="Rectangle 2">
            <a:extLst>
              <a:ext uri="{FF2B5EF4-FFF2-40B4-BE49-F238E27FC236}">
                <a16:creationId xmlns:a16="http://schemas.microsoft.com/office/drawing/2014/main" id="{08CE5910-3320-44A3-88ED-D22B8CE02913}"/>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3E335E27-02F0-4EF2-ADC1-CFAB027A3B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id="{E2CAD129-07DA-4250-9E2C-D5E1201A6200}"/>
              </a:ext>
            </a:extLst>
          </p:cNvPr>
          <p:cNvSpPr>
            <a:spLocks noGrp="1" noRot="1" noChangeAspect="1" noChangeArrowheads="1" noTextEdit="1"/>
          </p:cNvSpPr>
          <p:nvPr>
            <p:ph type="sldImg"/>
          </p:nvPr>
        </p:nvSpPr>
        <p:spPr>
          <a:ln/>
        </p:spPr>
      </p:sp>
      <p:sp>
        <p:nvSpPr>
          <p:cNvPr id="10242" name="Rectangle 3">
            <a:extLst>
              <a:ext uri="{FF2B5EF4-FFF2-40B4-BE49-F238E27FC236}">
                <a16:creationId xmlns:a16="http://schemas.microsoft.com/office/drawing/2014/main" id="{164D522C-9A5F-49C1-BD44-A20CC2476EA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4AC5CF01-D722-4A54-87E2-5ACC8F7C95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14E645-70B9-4D60-95A0-CCC1F65E091F}" type="slidenum">
              <a:rPr lang="en-US" altLang="en-US" smtClean="0">
                <a:latin typeface="Times New Roman" panose="02020603050405020304" pitchFamily="18" charset="0"/>
              </a:rPr>
              <a:pPr/>
              <a:t>31</a:t>
            </a:fld>
            <a:endParaRPr lang="en-US" altLang="en-US">
              <a:latin typeface="Times New Roman" panose="02020603050405020304" pitchFamily="18" charset="0"/>
            </a:endParaRPr>
          </a:p>
        </p:txBody>
      </p:sp>
      <p:sp>
        <p:nvSpPr>
          <p:cNvPr id="60418" name="Rectangle 2">
            <a:extLst>
              <a:ext uri="{FF2B5EF4-FFF2-40B4-BE49-F238E27FC236}">
                <a16:creationId xmlns:a16="http://schemas.microsoft.com/office/drawing/2014/main" id="{4260DBA0-67A3-4083-8D43-2641C27B526F}"/>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813C787B-5ED3-489E-A585-F3FD4B97B7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613616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D45BD6AA-AA62-40DB-8F69-01F08437FC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58947FA-5160-4BA9-85D0-928B39E24C9E}" type="slidenum">
              <a:rPr lang="en-US" altLang="en-US" smtClean="0">
                <a:latin typeface="Times New Roman" panose="02020603050405020304" pitchFamily="18" charset="0"/>
              </a:rPr>
              <a:pPr/>
              <a:t>32</a:t>
            </a:fld>
            <a:endParaRPr lang="en-US" altLang="en-US">
              <a:latin typeface="Times New Roman" panose="02020603050405020304" pitchFamily="18" charset="0"/>
            </a:endParaRPr>
          </a:p>
        </p:txBody>
      </p:sp>
      <p:sp>
        <p:nvSpPr>
          <p:cNvPr id="62466" name="Rectangle 2">
            <a:extLst>
              <a:ext uri="{FF2B5EF4-FFF2-40B4-BE49-F238E27FC236}">
                <a16:creationId xmlns:a16="http://schemas.microsoft.com/office/drawing/2014/main" id="{499FCC36-49F5-4AC9-B366-1E5304ED0614}"/>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86675AAA-4A00-4B97-B2FA-3C42BBC865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3ED2E23A-54E6-457E-AF1F-529DC7B628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35FF144-0680-4B5D-ABBA-203C1672455E}" type="slidenum">
              <a:rPr lang="en-US" altLang="en-US" smtClean="0">
                <a:latin typeface="Times New Roman" panose="02020603050405020304" pitchFamily="18" charset="0"/>
              </a:rPr>
              <a:pPr/>
              <a:t>33</a:t>
            </a:fld>
            <a:endParaRPr lang="en-US" altLang="en-US">
              <a:latin typeface="Times New Roman" panose="02020603050405020304" pitchFamily="18" charset="0"/>
            </a:endParaRPr>
          </a:p>
        </p:txBody>
      </p:sp>
      <p:sp>
        <p:nvSpPr>
          <p:cNvPr id="64514" name="Rectangle 2">
            <a:extLst>
              <a:ext uri="{FF2B5EF4-FFF2-40B4-BE49-F238E27FC236}">
                <a16:creationId xmlns:a16="http://schemas.microsoft.com/office/drawing/2014/main" id="{E78DCE38-C266-4CF5-8650-D2917309FFA3}"/>
              </a:ext>
            </a:extLst>
          </p:cNvPr>
          <p:cNvSpPr>
            <a:spLocks noGrp="1" noRot="1" noChangeAspect="1" noChangeArrowheads="1" noTextEdit="1"/>
          </p:cNvSpPr>
          <p:nvPr>
            <p:ph type="sldImg"/>
          </p:nvPr>
        </p:nvSpPr>
        <p:spPr>
          <a:ln/>
        </p:spPr>
      </p:sp>
      <p:sp>
        <p:nvSpPr>
          <p:cNvPr id="64515" name="Rectangle 3">
            <a:extLst>
              <a:ext uri="{FF2B5EF4-FFF2-40B4-BE49-F238E27FC236}">
                <a16:creationId xmlns:a16="http://schemas.microsoft.com/office/drawing/2014/main" id="{B27516E4-3894-4B74-9601-291D008930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431EE039-E00A-4E79-B969-E95F79E573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D398207-A734-4802-94DC-3ED3D73DD154}" type="slidenum">
              <a:rPr lang="en-US" altLang="en-US" smtClean="0">
                <a:latin typeface="Times New Roman" panose="02020603050405020304" pitchFamily="18" charset="0"/>
              </a:rPr>
              <a:pPr/>
              <a:t>34</a:t>
            </a:fld>
            <a:endParaRPr lang="en-US" altLang="en-US">
              <a:latin typeface="Times New Roman" panose="02020603050405020304" pitchFamily="18" charset="0"/>
            </a:endParaRPr>
          </a:p>
        </p:txBody>
      </p:sp>
      <p:sp>
        <p:nvSpPr>
          <p:cNvPr id="66562" name="Rectangle 2">
            <a:extLst>
              <a:ext uri="{FF2B5EF4-FFF2-40B4-BE49-F238E27FC236}">
                <a16:creationId xmlns:a16="http://schemas.microsoft.com/office/drawing/2014/main" id="{958347E8-61DA-4DD2-B936-31853F6C51BC}"/>
              </a:ext>
            </a:extLst>
          </p:cNvPr>
          <p:cNvSpPr>
            <a:spLocks noGrp="1" noRot="1" noChangeAspect="1" noChangeArrowheads="1" noTextEdit="1"/>
          </p:cNvSpPr>
          <p:nvPr>
            <p:ph type="sldImg"/>
          </p:nvPr>
        </p:nvSpPr>
        <p:spPr>
          <a:ln/>
        </p:spPr>
      </p:sp>
      <p:sp>
        <p:nvSpPr>
          <p:cNvPr id="66563" name="Rectangle 3">
            <a:extLst>
              <a:ext uri="{FF2B5EF4-FFF2-40B4-BE49-F238E27FC236}">
                <a16:creationId xmlns:a16="http://schemas.microsoft.com/office/drawing/2014/main" id="{C0D4C4F4-6151-445D-A5F1-B9DA1EC58D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71951C4A-DFE0-4C14-AAD5-1FAFD2912D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F8E2939-6A94-4FF2-9BB4-52EE1B7E0CA7}" type="slidenum">
              <a:rPr lang="en-US" altLang="en-US" smtClean="0">
                <a:latin typeface="Times New Roman" panose="02020603050405020304" pitchFamily="18" charset="0"/>
              </a:rPr>
              <a:pPr/>
              <a:t>35</a:t>
            </a:fld>
            <a:endParaRPr lang="en-US" altLang="en-US">
              <a:latin typeface="Times New Roman" panose="02020603050405020304" pitchFamily="18" charset="0"/>
            </a:endParaRPr>
          </a:p>
        </p:txBody>
      </p:sp>
      <p:sp>
        <p:nvSpPr>
          <p:cNvPr id="68610" name="Rectangle 2">
            <a:extLst>
              <a:ext uri="{FF2B5EF4-FFF2-40B4-BE49-F238E27FC236}">
                <a16:creationId xmlns:a16="http://schemas.microsoft.com/office/drawing/2014/main" id="{121E77BD-EC18-46E4-9DF0-5FABB27B3252}"/>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BA1F8134-D1DD-4392-876F-05A79B0F8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B15668DC-5037-408F-A18B-C49D8F3C40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FFB914-7B67-4023-B91D-BDAED6184615}" type="slidenum">
              <a:rPr lang="en-US" altLang="en-US" smtClean="0">
                <a:latin typeface="Times New Roman" panose="02020603050405020304" pitchFamily="18" charset="0"/>
              </a:rPr>
              <a:pPr/>
              <a:t>36</a:t>
            </a:fld>
            <a:endParaRPr lang="en-US" altLang="en-US">
              <a:latin typeface="Times New Roman" panose="02020603050405020304" pitchFamily="18" charset="0"/>
            </a:endParaRPr>
          </a:p>
        </p:txBody>
      </p:sp>
      <p:sp>
        <p:nvSpPr>
          <p:cNvPr id="70658" name="Rectangle 2">
            <a:extLst>
              <a:ext uri="{FF2B5EF4-FFF2-40B4-BE49-F238E27FC236}">
                <a16:creationId xmlns:a16="http://schemas.microsoft.com/office/drawing/2014/main" id="{D01442BD-7C9F-4C09-95EC-24ABEFC4AF51}"/>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542FF4BC-BEAF-4FA5-A3D8-E000D2F815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a16="http://schemas.microsoft.com/office/drawing/2014/main" id="{E0397353-417D-41B7-9952-5281074BA3CD}"/>
              </a:ext>
            </a:extLst>
          </p:cNvPr>
          <p:cNvSpPr>
            <a:spLocks noGrp="1" noRot="1" noChangeAspect="1" noChangeArrowheads="1" noTextEdit="1"/>
          </p:cNvSpPr>
          <p:nvPr>
            <p:ph type="sldImg"/>
          </p:nvPr>
        </p:nvSpPr>
        <p:spPr>
          <a:ln/>
        </p:spPr>
      </p:sp>
      <p:sp>
        <p:nvSpPr>
          <p:cNvPr id="73730" name="Rectangle 3">
            <a:extLst>
              <a:ext uri="{FF2B5EF4-FFF2-40B4-BE49-F238E27FC236}">
                <a16:creationId xmlns:a16="http://schemas.microsoft.com/office/drawing/2014/main" id="{C82FBBC2-631F-44E5-A9AF-36CCDAF3F1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B15668DC-5037-408F-A18B-C49D8F3C40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FFB914-7B67-4023-B91D-BDAED6184615}" type="slidenum">
              <a:rPr lang="en-US" altLang="en-US" smtClean="0">
                <a:latin typeface="Times New Roman" panose="02020603050405020304" pitchFamily="18" charset="0"/>
              </a:rPr>
              <a:pPr/>
              <a:t>39</a:t>
            </a:fld>
            <a:endParaRPr lang="en-US" altLang="en-US">
              <a:latin typeface="Times New Roman" panose="02020603050405020304" pitchFamily="18" charset="0"/>
            </a:endParaRPr>
          </a:p>
        </p:txBody>
      </p:sp>
      <p:sp>
        <p:nvSpPr>
          <p:cNvPr id="70658" name="Rectangle 2">
            <a:extLst>
              <a:ext uri="{FF2B5EF4-FFF2-40B4-BE49-F238E27FC236}">
                <a16:creationId xmlns:a16="http://schemas.microsoft.com/office/drawing/2014/main" id="{D01442BD-7C9F-4C09-95EC-24ABEFC4AF51}"/>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542FF4BC-BEAF-4FA5-A3D8-E000D2F815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094547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601D3384-8B05-485F-A2EF-9587B33F33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3389D00-F0DB-4575-A202-8ED00A374984}" type="slidenum">
              <a:rPr lang="en-US" altLang="en-US" smtClean="0">
                <a:latin typeface="Times New Roman" panose="02020603050405020304" pitchFamily="18" charset="0"/>
              </a:rPr>
              <a:pPr/>
              <a:t>42</a:t>
            </a:fld>
            <a:endParaRPr lang="en-US" altLang="en-US">
              <a:latin typeface="Times New Roman" panose="02020603050405020304" pitchFamily="18" charset="0"/>
            </a:endParaRPr>
          </a:p>
        </p:txBody>
      </p:sp>
      <p:sp>
        <p:nvSpPr>
          <p:cNvPr id="79874" name="Rectangle 2">
            <a:extLst>
              <a:ext uri="{FF2B5EF4-FFF2-40B4-BE49-F238E27FC236}">
                <a16:creationId xmlns:a16="http://schemas.microsoft.com/office/drawing/2014/main" id="{7717566B-D582-4B91-9A71-0FBF1749F47A}"/>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7C69C62F-2959-411E-8350-C197A5B2F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9744F318-B901-4759-942A-94AE30C6E7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556A34F-CE26-48DF-BDB6-8512C2015D3A}" type="slidenum">
              <a:rPr lang="en-US" altLang="en-US" smtClean="0">
                <a:latin typeface="Times New Roman" panose="02020603050405020304" pitchFamily="18" charset="0"/>
              </a:rPr>
              <a:pPr/>
              <a:t>43</a:t>
            </a:fld>
            <a:endParaRPr lang="en-US" altLang="en-US">
              <a:latin typeface="Times New Roman" panose="02020603050405020304" pitchFamily="18" charset="0"/>
            </a:endParaRPr>
          </a:p>
        </p:txBody>
      </p:sp>
      <p:sp>
        <p:nvSpPr>
          <p:cNvPr id="81922" name="Rectangle 2">
            <a:extLst>
              <a:ext uri="{FF2B5EF4-FFF2-40B4-BE49-F238E27FC236}">
                <a16:creationId xmlns:a16="http://schemas.microsoft.com/office/drawing/2014/main" id="{5C86FCDC-1A33-4EE6-8446-8BE755FA9381}"/>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2E8154DC-D491-430E-8E74-BCAA616BD2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id="{405F6187-9AEA-4432-A06C-1C71DC9098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3A31E14-A3B9-4040-8D31-E2E402615F68}" type="slidenum">
              <a:rPr lang="en-US" altLang="en-US" smtClean="0">
                <a:latin typeface="Times New Roman" panose="02020603050405020304" pitchFamily="18" charset="0"/>
              </a:rPr>
              <a:pPr/>
              <a:t>4</a:t>
            </a:fld>
            <a:endParaRPr lang="en-US" altLang="en-US">
              <a:latin typeface="Times New Roman" panose="02020603050405020304" pitchFamily="18" charset="0"/>
            </a:endParaRPr>
          </a:p>
        </p:txBody>
      </p:sp>
      <p:sp>
        <p:nvSpPr>
          <p:cNvPr id="12290" name="Rectangle 2">
            <a:extLst>
              <a:ext uri="{FF2B5EF4-FFF2-40B4-BE49-F238E27FC236}">
                <a16:creationId xmlns:a16="http://schemas.microsoft.com/office/drawing/2014/main" id="{92AB0F5E-8A1E-4B4A-A2A0-FE71829D0E73}"/>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9A7828BA-2BF1-4802-82BB-DA5609DDA8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a:extLst>
              <a:ext uri="{FF2B5EF4-FFF2-40B4-BE49-F238E27FC236}">
                <a16:creationId xmlns:a16="http://schemas.microsoft.com/office/drawing/2014/main" id="{DE094DDD-260E-455D-8EB0-8BB12FEAE4E8}"/>
              </a:ext>
            </a:extLst>
          </p:cNvPr>
          <p:cNvSpPr>
            <a:spLocks noGrp="1" noRot="1" noChangeAspect="1" noChangeArrowheads="1" noTextEdit="1"/>
          </p:cNvSpPr>
          <p:nvPr>
            <p:ph type="sldImg"/>
          </p:nvPr>
        </p:nvSpPr>
        <p:spPr>
          <a:ln/>
        </p:spPr>
      </p:sp>
      <p:sp>
        <p:nvSpPr>
          <p:cNvPr id="83970" name="Rectangle 3">
            <a:extLst>
              <a:ext uri="{FF2B5EF4-FFF2-40B4-BE49-F238E27FC236}">
                <a16:creationId xmlns:a16="http://schemas.microsoft.com/office/drawing/2014/main" id="{02F1DB9E-007C-446E-AB01-7ED8075C47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a:extLst>
              <a:ext uri="{FF2B5EF4-FFF2-40B4-BE49-F238E27FC236}">
                <a16:creationId xmlns:a16="http://schemas.microsoft.com/office/drawing/2014/main" id="{05EA5329-089A-4360-AE7B-2DA62D3B762B}"/>
              </a:ext>
            </a:extLst>
          </p:cNvPr>
          <p:cNvSpPr>
            <a:spLocks noGrp="1" noRot="1" noChangeAspect="1" noChangeArrowheads="1" noTextEdit="1"/>
          </p:cNvSpPr>
          <p:nvPr>
            <p:ph type="sldImg"/>
          </p:nvPr>
        </p:nvSpPr>
        <p:spPr>
          <a:ln/>
        </p:spPr>
      </p:sp>
      <p:sp>
        <p:nvSpPr>
          <p:cNvPr id="86018" name="Rectangle 3">
            <a:extLst>
              <a:ext uri="{FF2B5EF4-FFF2-40B4-BE49-F238E27FC236}">
                <a16:creationId xmlns:a16="http://schemas.microsoft.com/office/drawing/2014/main" id="{0CF6B92D-B96A-44DC-95AA-8E6B6A60E5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a:extLst>
              <a:ext uri="{FF2B5EF4-FFF2-40B4-BE49-F238E27FC236}">
                <a16:creationId xmlns:a16="http://schemas.microsoft.com/office/drawing/2014/main" id="{437A72EC-432C-4C05-AF8F-5EBA2A9EC62C}"/>
              </a:ext>
            </a:extLst>
          </p:cNvPr>
          <p:cNvSpPr>
            <a:spLocks noGrp="1" noRot="1" noChangeAspect="1" noChangeArrowheads="1" noTextEdit="1"/>
          </p:cNvSpPr>
          <p:nvPr>
            <p:ph type="sldImg"/>
          </p:nvPr>
        </p:nvSpPr>
        <p:spPr>
          <a:ln/>
        </p:spPr>
      </p:sp>
      <p:sp>
        <p:nvSpPr>
          <p:cNvPr id="88066" name="Rectangle 3">
            <a:extLst>
              <a:ext uri="{FF2B5EF4-FFF2-40B4-BE49-F238E27FC236}">
                <a16:creationId xmlns:a16="http://schemas.microsoft.com/office/drawing/2014/main" id="{6BA80304-DFCF-44CB-B40E-CE4EDAC07C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a:extLst>
              <a:ext uri="{FF2B5EF4-FFF2-40B4-BE49-F238E27FC236}">
                <a16:creationId xmlns:a16="http://schemas.microsoft.com/office/drawing/2014/main" id="{E1F706CE-E2FD-455A-913B-ABCDDAF14B6D}"/>
              </a:ext>
            </a:extLst>
          </p:cNvPr>
          <p:cNvSpPr>
            <a:spLocks noGrp="1" noRot="1" noChangeAspect="1" noChangeArrowheads="1" noTextEdit="1"/>
          </p:cNvSpPr>
          <p:nvPr>
            <p:ph type="sldImg"/>
          </p:nvPr>
        </p:nvSpPr>
        <p:spPr>
          <a:ln/>
        </p:spPr>
      </p:sp>
      <p:sp>
        <p:nvSpPr>
          <p:cNvPr id="91138" name="Rectangle 3">
            <a:extLst>
              <a:ext uri="{FF2B5EF4-FFF2-40B4-BE49-F238E27FC236}">
                <a16:creationId xmlns:a16="http://schemas.microsoft.com/office/drawing/2014/main" id="{8C4D5169-BD41-41A8-A7DA-5865D7BE05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a:extLst>
              <a:ext uri="{FF2B5EF4-FFF2-40B4-BE49-F238E27FC236}">
                <a16:creationId xmlns:a16="http://schemas.microsoft.com/office/drawing/2014/main" id="{1594E555-7502-473E-ADC7-7EEEF1FEF84C}"/>
              </a:ext>
            </a:extLst>
          </p:cNvPr>
          <p:cNvSpPr>
            <a:spLocks noGrp="1" noRot="1" noChangeAspect="1" noChangeArrowheads="1" noTextEdit="1"/>
          </p:cNvSpPr>
          <p:nvPr>
            <p:ph type="sldImg"/>
          </p:nvPr>
        </p:nvSpPr>
        <p:spPr>
          <a:ln/>
        </p:spPr>
      </p:sp>
      <p:sp>
        <p:nvSpPr>
          <p:cNvPr id="93186" name="Rectangle 3">
            <a:extLst>
              <a:ext uri="{FF2B5EF4-FFF2-40B4-BE49-F238E27FC236}">
                <a16:creationId xmlns:a16="http://schemas.microsoft.com/office/drawing/2014/main" id="{9969F21B-0452-4DCB-967A-6DE887A0EE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a:extLst>
              <a:ext uri="{FF2B5EF4-FFF2-40B4-BE49-F238E27FC236}">
                <a16:creationId xmlns:a16="http://schemas.microsoft.com/office/drawing/2014/main" id="{33CE3CE7-AC06-40D5-9C70-89C27A6093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844920-4587-41BB-A3CA-8E6E52C99E12}" type="slidenum">
              <a:rPr lang="en-US" altLang="en-US" smtClean="0">
                <a:latin typeface="Times New Roman" panose="02020603050405020304" pitchFamily="18" charset="0"/>
              </a:rPr>
              <a:pPr/>
              <a:t>50</a:t>
            </a:fld>
            <a:endParaRPr lang="en-US" altLang="en-US">
              <a:latin typeface="Times New Roman" panose="02020603050405020304" pitchFamily="18" charset="0"/>
            </a:endParaRPr>
          </a:p>
        </p:txBody>
      </p:sp>
      <p:sp>
        <p:nvSpPr>
          <p:cNvPr id="95234" name="Rectangle 2">
            <a:extLst>
              <a:ext uri="{FF2B5EF4-FFF2-40B4-BE49-F238E27FC236}">
                <a16:creationId xmlns:a16="http://schemas.microsoft.com/office/drawing/2014/main" id="{655DDA23-9478-4C39-A9F1-CD239EFF6C62}"/>
              </a:ext>
            </a:extLst>
          </p:cNvPr>
          <p:cNvSpPr>
            <a:spLocks noGrp="1" noRot="1" noChangeAspect="1" noChangeArrowheads="1" noTextEdit="1"/>
          </p:cNvSpPr>
          <p:nvPr>
            <p:ph type="sldImg"/>
          </p:nvPr>
        </p:nvSpPr>
        <p:spPr>
          <a:ln/>
        </p:spPr>
      </p:sp>
      <p:sp>
        <p:nvSpPr>
          <p:cNvPr id="95235" name="Rectangle 3">
            <a:extLst>
              <a:ext uri="{FF2B5EF4-FFF2-40B4-BE49-F238E27FC236}">
                <a16:creationId xmlns:a16="http://schemas.microsoft.com/office/drawing/2014/main" id="{8C147644-C431-442F-B8E3-9F9A97EEB4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a:extLst>
              <a:ext uri="{FF2B5EF4-FFF2-40B4-BE49-F238E27FC236}">
                <a16:creationId xmlns:a16="http://schemas.microsoft.com/office/drawing/2014/main" id="{33CE3CE7-AC06-40D5-9C70-89C27A6093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844920-4587-41BB-A3CA-8E6E52C99E12}" type="slidenum">
              <a:rPr lang="en-US" altLang="en-US" smtClean="0">
                <a:latin typeface="Times New Roman" panose="02020603050405020304" pitchFamily="18" charset="0"/>
              </a:rPr>
              <a:pPr/>
              <a:t>51</a:t>
            </a:fld>
            <a:endParaRPr lang="en-US" altLang="en-US">
              <a:latin typeface="Times New Roman" panose="02020603050405020304" pitchFamily="18" charset="0"/>
            </a:endParaRPr>
          </a:p>
        </p:txBody>
      </p:sp>
      <p:sp>
        <p:nvSpPr>
          <p:cNvPr id="95234" name="Rectangle 2">
            <a:extLst>
              <a:ext uri="{FF2B5EF4-FFF2-40B4-BE49-F238E27FC236}">
                <a16:creationId xmlns:a16="http://schemas.microsoft.com/office/drawing/2014/main" id="{655DDA23-9478-4C39-A9F1-CD239EFF6C62}"/>
              </a:ext>
            </a:extLst>
          </p:cNvPr>
          <p:cNvSpPr>
            <a:spLocks noGrp="1" noRot="1" noChangeAspect="1" noChangeArrowheads="1" noTextEdit="1"/>
          </p:cNvSpPr>
          <p:nvPr>
            <p:ph type="sldImg"/>
          </p:nvPr>
        </p:nvSpPr>
        <p:spPr>
          <a:ln/>
        </p:spPr>
      </p:sp>
      <p:sp>
        <p:nvSpPr>
          <p:cNvPr id="95235" name="Rectangle 3">
            <a:extLst>
              <a:ext uri="{FF2B5EF4-FFF2-40B4-BE49-F238E27FC236}">
                <a16:creationId xmlns:a16="http://schemas.microsoft.com/office/drawing/2014/main" id="{8C147644-C431-442F-B8E3-9F9A97EEB4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931436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7">
            <a:extLst>
              <a:ext uri="{FF2B5EF4-FFF2-40B4-BE49-F238E27FC236}">
                <a16:creationId xmlns:a16="http://schemas.microsoft.com/office/drawing/2014/main" id="{8ABEC3AB-CB2F-422A-96FE-FE682CC7E9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6247B14-7B30-4914-8493-770C5D0217D9}" type="slidenum">
              <a:rPr lang="en-US" altLang="en-US" smtClean="0">
                <a:latin typeface="Times New Roman" panose="02020603050405020304" pitchFamily="18" charset="0"/>
              </a:rPr>
              <a:pPr/>
              <a:t>52</a:t>
            </a:fld>
            <a:endParaRPr lang="en-US" altLang="en-US">
              <a:latin typeface="Times New Roman" panose="02020603050405020304" pitchFamily="18" charset="0"/>
            </a:endParaRPr>
          </a:p>
        </p:txBody>
      </p:sp>
      <p:sp>
        <p:nvSpPr>
          <p:cNvPr id="99330" name="Rectangle 2">
            <a:extLst>
              <a:ext uri="{FF2B5EF4-FFF2-40B4-BE49-F238E27FC236}">
                <a16:creationId xmlns:a16="http://schemas.microsoft.com/office/drawing/2014/main" id="{C8100621-F24D-4E56-8558-0B896D93F8E1}"/>
              </a:ext>
            </a:extLst>
          </p:cNvPr>
          <p:cNvSpPr>
            <a:spLocks noGrp="1" noRot="1" noChangeAspect="1" noChangeArrowheads="1" noTextEdit="1"/>
          </p:cNvSpPr>
          <p:nvPr>
            <p:ph type="sldImg"/>
          </p:nvPr>
        </p:nvSpPr>
        <p:spPr>
          <a:ln/>
        </p:spPr>
      </p:sp>
      <p:sp>
        <p:nvSpPr>
          <p:cNvPr id="99331" name="Rectangle 3">
            <a:extLst>
              <a:ext uri="{FF2B5EF4-FFF2-40B4-BE49-F238E27FC236}">
                <a16:creationId xmlns:a16="http://schemas.microsoft.com/office/drawing/2014/main" id="{E63E4EC3-C621-41A8-B24D-8BB333340A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42544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a:extLst>
              <a:ext uri="{FF2B5EF4-FFF2-40B4-BE49-F238E27FC236}">
                <a16:creationId xmlns:a16="http://schemas.microsoft.com/office/drawing/2014/main" id="{6F281DE9-7498-4090-B348-71231F97FD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A0BAF53-828A-49F4-8077-26BB561564F9}" type="slidenum">
              <a:rPr lang="en-US" altLang="en-US" smtClean="0">
                <a:latin typeface="Times New Roman" panose="02020603050405020304" pitchFamily="18" charset="0"/>
              </a:rPr>
              <a:pPr/>
              <a:t>53</a:t>
            </a:fld>
            <a:endParaRPr lang="en-US" altLang="en-US">
              <a:latin typeface="Times New Roman" panose="02020603050405020304" pitchFamily="18" charset="0"/>
            </a:endParaRPr>
          </a:p>
        </p:txBody>
      </p:sp>
      <p:sp>
        <p:nvSpPr>
          <p:cNvPr id="101378" name="Rectangle 2">
            <a:extLst>
              <a:ext uri="{FF2B5EF4-FFF2-40B4-BE49-F238E27FC236}">
                <a16:creationId xmlns:a16="http://schemas.microsoft.com/office/drawing/2014/main" id="{6B68C51B-7F25-49DC-8F26-B5ECF0C025BA}"/>
              </a:ext>
            </a:extLst>
          </p:cNvPr>
          <p:cNvSpPr>
            <a:spLocks noGrp="1" noRot="1" noChangeAspect="1" noChangeArrowheads="1" noTextEdit="1"/>
          </p:cNvSpPr>
          <p:nvPr>
            <p:ph type="sldImg"/>
          </p:nvPr>
        </p:nvSpPr>
        <p:spPr>
          <a:ln/>
        </p:spPr>
      </p:sp>
      <p:sp>
        <p:nvSpPr>
          <p:cNvPr id="101379" name="Rectangle 3">
            <a:extLst>
              <a:ext uri="{FF2B5EF4-FFF2-40B4-BE49-F238E27FC236}">
                <a16:creationId xmlns:a16="http://schemas.microsoft.com/office/drawing/2014/main" id="{E5863E4C-7BE6-4289-9CB8-26E477DE0E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a:extLst>
              <a:ext uri="{FF2B5EF4-FFF2-40B4-BE49-F238E27FC236}">
                <a16:creationId xmlns:a16="http://schemas.microsoft.com/office/drawing/2014/main" id="{D8A4CFDB-1B15-4236-A42E-7505D8A498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6628204-E272-49CF-9F32-BF3F333C9D84}" type="slidenum">
              <a:rPr lang="en-US" altLang="en-US" smtClean="0">
                <a:latin typeface="Times New Roman" panose="02020603050405020304" pitchFamily="18" charset="0"/>
              </a:rPr>
              <a:pPr/>
              <a:t>54</a:t>
            </a:fld>
            <a:endParaRPr lang="en-US" altLang="en-US">
              <a:latin typeface="Times New Roman" panose="02020603050405020304" pitchFamily="18" charset="0"/>
            </a:endParaRPr>
          </a:p>
        </p:txBody>
      </p:sp>
      <p:sp>
        <p:nvSpPr>
          <p:cNvPr id="103426" name="Rectangle 2">
            <a:extLst>
              <a:ext uri="{FF2B5EF4-FFF2-40B4-BE49-F238E27FC236}">
                <a16:creationId xmlns:a16="http://schemas.microsoft.com/office/drawing/2014/main" id="{C0102936-7E09-430D-892F-94CD298AAA3D}"/>
              </a:ext>
            </a:extLst>
          </p:cNvPr>
          <p:cNvSpPr>
            <a:spLocks noGrp="1" noRot="1" noChangeAspect="1" noChangeArrowheads="1" noTextEdit="1"/>
          </p:cNvSpPr>
          <p:nvPr>
            <p:ph type="sldImg"/>
          </p:nvPr>
        </p:nvSpPr>
        <p:spPr>
          <a:ln/>
        </p:spPr>
      </p:sp>
      <p:sp>
        <p:nvSpPr>
          <p:cNvPr id="103427" name="Rectangle 3">
            <a:extLst>
              <a:ext uri="{FF2B5EF4-FFF2-40B4-BE49-F238E27FC236}">
                <a16:creationId xmlns:a16="http://schemas.microsoft.com/office/drawing/2014/main" id="{24DB5797-0DCA-4C75-9E95-296E5A8A24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id="{1DCCDE05-0681-4707-90EF-7D1EEA3E3A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1F39FF-FF4B-4DB5-A12B-99992D735DF8}" type="slidenum">
              <a:rPr lang="en-US" altLang="en-US" smtClean="0">
                <a:latin typeface="Times New Roman" panose="02020603050405020304" pitchFamily="18" charset="0"/>
              </a:rPr>
              <a:pPr/>
              <a:t>5</a:t>
            </a:fld>
            <a:endParaRPr lang="en-US" altLang="en-US">
              <a:latin typeface="Times New Roman" panose="02020603050405020304" pitchFamily="18" charset="0"/>
            </a:endParaRPr>
          </a:p>
        </p:txBody>
      </p:sp>
      <p:sp>
        <p:nvSpPr>
          <p:cNvPr id="14338" name="Rectangle 2">
            <a:extLst>
              <a:ext uri="{FF2B5EF4-FFF2-40B4-BE49-F238E27FC236}">
                <a16:creationId xmlns:a16="http://schemas.microsoft.com/office/drawing/2014/main" id="{F0E0EA84-2041-4AE8-806B-3AAE9F7A038C}"/>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1DC70842-3A74-4598-A4CA-0474C81F1B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a:extLst>
              <a:ext uri="{FF2B5EF4-FFF2-40B4-BE49-F238E27FC236}">
                <a16:creationId xmlns:a16="http://schemas.microsoft.com/office/drawing/2014/main" id="{374C7EC4-F5B4-44B3-B62A-A28A21B6FE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E3D624F-2319-4971-BD9E-DD1BA8AA2210}" type="slidenum">
              <a:rPr lang="en-US" altLang="en-US" smtClean="0">
                <a:latin typeface="Times New Roman" panose="02020603050405020304" pitchFamily="18" charset="0"/>
              </a:rPr>
              <a:pPr/>
              <a:t>55</a:t>
            </a:fld>
            <a:endParaRPr lang="en-US" altLang="en-US">
              <a:latin typeface="Times New Roman" panose="02020603050405020304" pitchFamily="18" charset="0"/>
            </a:endParaRPr>
          </a:p>
        </p:txBody>
      </p:sp>
      <p:sp>
        <p:nvSpPr>
          <p:cNvPr id="105474" name="Rectangle 2">
            <a:extLst>
              <a:ext uri="{FF2B5EF4-FFF2-40B4-BE49-F238E27FC236}">
                <a16:creationId xmlns:a16="http://schemas.microsoft.com/office/drawing/2014/main" id="{AF7E44E0-A93B-4500-931E-F814DE1DA12D}"/>
              </a:ext>
            </a:extLst>
          </p:cNvPr>
          <p:cNvSpPr>
            <a:spLocks noGrp="1" noRot="1" noChangeAspect="1" noChangeArrowheads="1" noTextEdit="1"/>
          </p:cNvSpPr>
          <p:nvPr>
            <p:ph type="sldImg"/>
          </p:nvPr>
        </p:nvSpPr>
        <p:spPr>
          <a:ln/>
        </p:spPr>
      </p:sp>
      <p:sp>
        <p:nvSpPr>
          <p:cNvPr id="105475" name="Rectangle 3">
            <a:extLst>
              <a:ext uri="{FF2B5EF4-FFF2-40B4-BE49-F238E27FC236}">
                <a16:creationId xmlns:a16="http://schemas.microsoft.com/office/drawing/2014/main" id="{A4368273-6DBC-4628-8DEB-11600A203A4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a:extLst>
              <a:ext uri="{FF2B5EF4-FFF2-40B4-BE49-F238E27FC236}">
                <a16:creationId xmlns:a16="http://schemas.microsoft.com/office/drawing/2014/main" id="{62FCB5DA-A3EA-4F94-870C-C18A20A4CC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DA7A980-1C06-4A44-B4F7-1A8E4D6C7491}" type="slidenum">
              <a:rPr lang="en-US" altLang="en-US" smtClean="0">
                <a:latin typeface="Times New Roman" panose="02020603050405020304" pitchFamily="18" charset="0"/>
              </a:rPr>
              <a:pPr/>
              <a:t>56</a:t>
            </a:fld>
            <a:endParaRPr lang="en-US" altLang="en-US">
              <a:latin typeface="Times New Roman" panose="02020603050405020304" pitchFamily="18" charset="0"/>
            </a:endParaRPr>
          </a:p>
        </p:txBody>
      </p:sp>
      <p:sp>
        <p:nvSpPr>
          <p:cNvPr id="107522" name="Rectangle 2">
            <a:extLst>
              <a:ext uri="{FF2B5EF4-FFF2-40B4-BE49-F238E27FC236}">
                <a16:creationId xmlns:a16="http://schemas.microsoft.com/office/drawing/2014/main" id="{15C739DA-0C35-42A2-B92D-D03C6D99E8A4}"/>
              </a:ext>
            </a:extLst>
          </p:cNvPr>
          <p:cNvSpPr>
            <a:spLocks noGrp="1" noRot="1" noChangeAspect="1" noChangeArrowheads="1" noTextEdit="1"/>
          </p:cNvSpPr>
          <p:nvPr>
            <p:ph type="sldImg"/>
          </p:nvPr>
        </p:nvSpPr>
        <p:spPr>
          <a:ln/>
        </p:spPr>
      </p:sp>
      <p:sp>
        <p:nvSpPr>
          <p:cNvPr id="107523" name="Rectangle 3">
            <a:extLst>
              <a:ext uri="{FF2B5EF4-FFF2-40B4-BE49-F238E27FC236}">
                <a16:creationId xmlns:a16="http://schemas.microsoft.com/office/drawing/2014/main" id="{97F686E3-9FAA-4D73-BB67-E0221D7B3CD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7">
            <a:extLst>
              <a:ext uri="{FF2B5EF4-FFF2-40B4-BE49-F238E27FC236}">
                <a16:creationId xmlns:a16="http://schemas.microsoft.com/office/drawing/2014/main" id="{0ED619BB-69AA-4187-8508-5C6D20F5F3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EC6BA39-A472-4B3B-A7DF-4F396B3C17E7}" type="slidenum">
              <a:rPr lang="en-US" altLang="en-US" smtClean="0">
                <a:latin typeface="Times New Roman" panose="02020603050405020304" pitchFamily="18" charset="0"/>
              </a:rPr>
              <a:pPr/>
              <a:t>57</a:t>
            </a:fld>
            <a:endParaRPr lang="en-US" altLang="en-US">
              <a:latin typeface="Times New Roman" panose="02020603050405020304" pitchFamily="18" charset="0"/>
            </a:endParaRPr>
          </a:p>
        </p:txBody>
      </p:sp>
      <p:sp>
        <p:nvSpPr>
          <p:cNvPr id="109570" name="Rectangle 2">
            <a:extLst>
              <a:ext uri="{FF2B5EF4-FFF2-40B4-BE49-F238E27FC236}">
                <a16:creationId xmlns:a16="http://schemas.microsoft.com/office/drawing/2014/main" id="{F413F31A-C6FC-4BAD-849E-A6DB77768434}"/>
              </a:ext>
            </a:extLst>
          </p:cNvPr>
          <p:cNvSpPr>
            <a:spLocks noGrp="1" noRot="1" noChangeAspect="1" noChangeArrowheads="1" noTextEdit="1"/>
          </p:cNvSpPr>
          <p:nvPr>
            <p:ph type="sldImg"/>
          </p:nvPr>
        </p:nvSpPr>
        <p:spPr>
          <a:ln/>
        </p:spPr>
      </p:sp>
      <p:sp>
        <p:nvSpPr>
          <p:cNvPr id="109571" name="Rectangle 3">
            <a:extLst>
              <a:ext uri="{FF2B5EF4-FFF2-40B4-BE49-F238E27FC236}">
                <a16:creationId xmlns:a16="http://schemas.microsoft.com/office/drawing/2014/main" id="{0D3B88A5-CEE8-40BD-9808-2CDA6AB3D4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a:extLst>
              <a:ext uri="{FF2B5EF4-FFF2-40B4-BE49-F238E27FC236}">
                <a16:creationId xmlns:a16="http://schemas.microsoft.com/office/drawing/2014/main" id="{DAC8869F-FF99-4234-BF9F-6981A2322E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8F9C382-E9CB-4121-9295-821692F9295E}" type="slidenum">
              <a:rPr lang="en-US" altLang="en-US" smtClean="0">
                <a:latin typeface="Times New Roman" panose="02020603050405020304" pitchFamily="18" charset="0"/>
              </a:rPr>
              <a:pPr/>
              <a:t>58</a:t>
            </a:fld>
            <a:endParaRPr lang="en-US" altLang="en-US">
              <a:latin typeface="Times New Roman" panose="02020603050405020304" pitchFamily="18" charset="0"/>
            </a:endParaRPr>
          </a:p>
        </p:txBody>
      </p:sp>
      <p:sp>
        <p:nvSpPr>
          <p:cNvPr id="111618" name="Rectangle 2">
            <a:extLst>
              <a:ext uri="{FF2B5EF4-FFF2-40B4-BE49-F238E27FC236}">
                <a16:creationId xmlns:a16="http://schemas.microsoft.com/office/drawing/2014/main" id="{F4B9B201-551A-4715-A46B-58B15F548286}"/>
              </a:ext>
            </a:extLst>
          </p:cNvPr>
          <p:cNvSpPr>
            <a:spLocks noGrp="1" noRot="1" noChangeAspect="1" noChangeArrowheads="1" noTextEdit="1"/>
          </p:cNvSpPr>
          <p:nvPr>
            <p:ph type="sldImg"/>
          </p:nvPr>
        </p:nvSpPr>
        <p:spPr>
          <a:ln/>
        </p:spPr>
      </p:sp>
      <p:sp>
        <p:nvSpPr>
          <p:cNvPr id="111619" name="Rectangle 3">
            <a:extLst>
              <a:ext uri="{FF2B5EF4-FFF2-40B4-BE49-F238E27FC236}">
                <a16:creationId xmlns:a16="http://schemas.microsoft.com/office/drawing/2014/main" id="{425B08B2-27C5-4BFD-AF86-4649346844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a:extLst>
              <a:ext uri="{FF2B5EF4-FFF2-40B4-BE49-F238E27FC236}">
                <a16:creationId xmlns:a16="http://schemas.microsoft.com/office/drawing/2014/main" id="{2791A9A1-933F-48E4-A663-A9A44F3842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8144CDA-524B-42CB-B6A8-1F82635CA2A0}" type="slidenum">
              <a:rPr lang="en-US" altLang="en-US" smtClean="0">
                <a:latin typeface="Times New Roman" panose="02020603050405020304" pitchFamily="18" charset="0"/>
              </a:rPr>
              <a:pPr/>
              <a:t>59</a:t>
            </a:fld>
            <a:endParaRPr lang="en-US" altLang="en-US">
              <a:latin typeface="Times New Roman" panose="02020603050405020304" pitchFamily="18" charset="0"/>
            </a:endParaRPr>
          </a:p>
        </p:txBody>
      </p:sp>
      <p:sp>
        <p:nvSpPr>
          <p:cNvPr id="113666" name="Rectangle 2">
            <a:extLst>
              <a:ext uri="{FF2B5EF4-FFF2-40B4-BE49-F238E27FC236}">
                <a16:creationId xmlns:a16="http://schemas.microsoft.com/office/drawing/2014/main" id="{22B584FC-47BF-4329-A73D-AE03445B463A}"/>
              </a:ext>
            </a:extLst>
          </p:cNvPr>
          <p:cNvSpPr>
            <a:spLocks noGrp="1" noRot="1" noChangeAspect="1" noChangeArrowheads="1" noTextEdit="1"/>
          </p:cNvSpPr>
          <p:nvPr>
            <p:ph type="sldImg"/>
          </p:nvPr>
        </p:nvSpPr>
        <p:spPr>
          <a:ln/>
        </p:spPr>
      </p:sp>
      <p:sp>
        <p:nvSpPr>
          <p:cNvPr id="113667" name="Rectangle 3">
            <a:extLst>
              <a:ext uri="{FF2B5EF4-FFF2-40B4-BE49-F238E27FC236}">
                <a16:creationId xmlns:a16="http://schemas.microsoft.com/office/drawing/2014/main" id="{0EF88E9A-5692-479E-86D8-D453385FBD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917002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a:extLst>
              <a:ext uri="{FF2B5EF4-FFF2-40B4-BE49-F238E27FC236}">
                <a16:creationId xmlns:a16="http://schemas.microsoft.com/office/drawing/2014/main" id="{2791A9A1-933F-48E4-A663-A9A44F3842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8144CDA-524B-42CB-B6A8-1F82635CA2A0}" type="slidenum">
              <a:rPr lang="en-US" altLang="en-US" smtClean="0">
                <a:latin typeface="Times New Roman" panose="02020603050405020304" pitchFamily="18" charset="0"/>
              </a:rPr>
              <a:pPr/>
              <a:t>60</a:t>
            </a:fld>
            <a:endParaRPr lang="en-US" altLang="en-US">
              <a:latin typeface="Times New Roman" panose="02020603050405020304" pitchFamily="18" charset="0"/>
            </a:endParaRPr>
          </a:p>
        </p:txBody>
      </p:sp>
      <p:sp>
        <p:nvSpPr>
          <p:cNvPr id="113666" name="Rectangle 2">
            <a:extLst>
              <a:ext uri="{FF2B5EF4-FFF2-40B4-BE49-F238E27FC236}">
                <a16:creationId xmlns:a16="http://schemas.microsoft.com/office/drawing/2014/main" id="{22B584FC-47BF-4329-A73D-AE03445B463A}"/>
              </a:ext>
            </a:extLst>
          </p:cNvPr>
          <p:cNvSpPr>
            <a:spLocks noGrp="1" noRot="1" noChangeAspect="1" noChangeArrowheads="1" noTextEdit="1"/>
          </p:cNvSpPr>
          <p:nvPr>
            <p:ph type="sldImg"/>
          </p:nvPr>
        </p:nvSpPr>
        <p:spPr>
          <a:ln/>
        </p:spPr>
      </p:sp>
      <p:sp>
        <p:nvSpPr>
          <p:cNvPr id="113667" name="Rectangle 3">
            <a:extLst>
              <a:ext uri="{FF2B5EF4-FFF2-40B4-BE49-F238E27FC236}">
                <a16:creationId xmlns:a16="http://schemas.microsoft.com/office/drawing/2014/main" id="{0EF88E9A-5692-479E-86D8-D453385FBD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7">
            <a:extLst>
              <a:ext uri="{FF2B5EF4-FFF2-40B4-BE49-F238E27FC236}">
                <a16:creationId xmlns:a16="http://schemas.microsoft.com/office/drawing/2014/main" id="{04233C27-8849-4252-91D2-6553BF31EC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3033E44-AE0A-43BF-A520-184D3757D382}" type="slidenum">
              <a:rPr lang="en-US" altLang="en-US" smtClean="0">
                <a:latin typeface="Times New Roman" panose="02020603050405020304" pitchFamily="18" charset="0"/>
              </a:rPr>
              <a:pPr/>
              <a:t>61</a:t>
            </a:fld>
            <a:endParaRPr lang="en-US" altLang="en-US">
              <a:latin typeface="Times New Roman" panose="02020603050405020304" pitchFamily="18" charset="0"/>
            </a:endParaRPr>
          </a:p>
        </p:txBody>
      </p:sp>
      <p:sp>
        <p:nvSpPr>
          <p:cNvPr id="115714" name="Rectangle 2">
            <a:extLst>
              <a:ext uri="{FF2B5EF4-FFF2-40B4-BE49-F238E27FC236}">
                <a16:creationId xmlns:a16="http://schemas.microsoft.com/office/drawing/2014/main" id="{A615ED96-D2E9-4926-A603-58BB15867773}"/>
              </a:ext>
            </a:extLst>
          </p:cNvPr>
          <p:cNvSpPr>
            <a:spLocks noGrp="1" noRot="1" noChangeAspect="1" noChangeArrowheads="1" noTextEdit="1"/>
          </p:cNvSpPr>
          <p:nvPr>
            <p:ph type="sldImg"/>
          </p:nvPr>
        </p:nvSpPr>
        <p:spPr>
          <a:ln/>
        </p:spPr>
      </p:sp>
      <p:sp>
        <p:nvSpPr>
          <p:cNvPr id="115715" name="Rectangle 3">
            <a:extLst>
              <a:ext uri="{FF2B5EF4-FFF2-40B4-BE49-F238E27FC236}">
                <a16:creationId xmlns:a16="http://schemas.microsoft.com/office/drawing/2014/main" id="{17D404A4-62DB-49DD-A17D-967D6DD89A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a:extLst>
              <a:ext uri="{FF2B5EF4-FFF2-40B4-BE49-F238E27FC236}">
                <a16:creationId xmlns:a16="http://schemas.microsoft.com/office/drawing/2014/main" id="{3F17DCC5-0162-4C65-A6B7-1F3634D871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9309D8D-5C8E-47B5-B76C-995FF4B425D8}" type="slidenum">
              <a:rPr lang="en-US" altLang="en-US" smtClean="0">
                <a:latin typeface="Times New Roman" panose="02020603050405020304" pitchFamily="18" charset="0"/>
              </a:rPr>
              <a:pPr/>
              <a:t>67</a:t>
            </a:fld>
            <a:endParaRPr lang="en-US" altLang="en-US">
              <a:latin typeface="Times New Roman" panose="02020603050405020304" pitchFamily="18" charset="0"/>
            </a:endParaRPr>
          </a:p>
        </p:txBody>
      </p:sp>
      <p:sp>
        <p:nvSpPr>
          <p:cNvPr id="122882" name="Rectangle 2">
            <a:extLst>
              <a:ext uri="{FF2B5EF4-FFF2-40B4-BE49-F238E27FC236}">
                <a16:creationId xmlns:a16="http://schemas.microsoft.com/office/drawing/2014/main" id="{A6EEBBBF-E4B7-44BF-8D3E-4E75A9CF28A7}"/>
              </a:ext>
            </a:extLst>
          </p:cNvPr>
          <p:cNvSpPr>
            <a:spLocks noGrp="1" noRot="1" noChangeAspect="1" noChangeArrowheads="1" noTextEdit="1"/>
          </p:cNvSpPr>
          <p:nvPr>
            <p:ph type="sldImg"/>
          </p:nvPr>
        </p:nvSpPr>
        <p:spPr>
          <a:ln/>
        </p:spPr>
      </p:sp>
      <p:sp>
        <p:nvSpPr>
          <p:cNvPr id="122883" name="Rectangle 3">
            <a:extLst>
              <a:ext uri="{FF2B5EF4-FFF2-40B4-BE49-F238E27FC236}">
                <a16:creationId xmlns:a16="http://schemas.microsoft.com/office/drawing/2014/main" id="{3DF1B668-5AF4-487A-B6A0-0D84D219C7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a:extLst>
              <a:ext uri="{FF2B5EF4-FFF2-40B4-BE49-F238E27FC236}">
                <a16:creationId xmlns:a16="http://schemas.microsoft.com/office/drawing/2014/main" id="{5C5A5839-50F4-45D9-AEAE-5667E21135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74F695C-5F2E-482E-8B6B-62AF14C87ED6}" type="slidenum">
              <a:rPr lang="en-US" altLang="en-US" smtClean="0">
                <a:latin typeface="Times New Roman" panose="02020603050405020304" pitchFamily="18" charset="0"/>
              </a:rPr>
              <a:pPr/>
              <a:t>69</a:t>
            </a:fld>
            <a:endParaRPr lang="en-US" altLang="en-US">
              <a:latin typeface="Times New Roman" panose="02020603050405020304" pitchFamily="18" charset="0"/>
            </a:endParaRPr>
          </a:p>
        </p:txBody>
      </p:sp>
      <p:sp>
        <p:nvSpPr>
          <p:cNvPr id="125954" name="Rectangle 2">
            <a:extLst>
              <a:ext uri="{FF2B5EF4-FFF2-40B4-BE49-F238E27FC236}">
                <a16:creationId xmlns:a16="http://schemas.microsoft.com/office/drawing/2014/main" id="{AFDE3679-E12F-4EC6-AEFF-563863F2D181}"/>
              </a:ext>
            </a:extLst>
          </p:cNvPr>
          <p:cNvSpPr>
            <a:spLocks noGrp="1" noRot="1" noChangeAspect="1" noChangeArrowheads="1" noTextEdit="1"/>
          </p:cNvSpPr>
          <p:nvPr>
            <p:ph type="sldImg"/>
          </p:nvPr>
        </p:nvSpPr>
        <p:spPr>
          <a:ln/>
        </p:spPr>
      </p:sp>
      <p:sp>
        <p:nvSpPr>
          <p:cNvPr id="125955" name="Rectangle 3">
            <a:extLst>
              <a:ext uri="{FF2B5EF4-FFF2-40B4-BE49-F238E27FC236}">
                <a16:creationId xmlns:a16="http://schemas.microsoft.com/office/drawing/2014/main" id="{91F7994F-0D20-4662-93D9-382F127816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2">
            <a:extLst>
              <a:ext uri="{FF2B5EF4-FFF2-40B4-BE49-F238E27FC236}">
                <a16:creationId xmlns:a16="http://schemas.microsoft.com/office/drawing/2014/main" id="{6D8B87B8-4A4B-41E0-AC9C-6A94DDEE4E78}"/>
              </a:ext>
            </a:extLst>
          </p:cNvPr>
          <p:cNvSpPr>
            <a:spLocks noGrp="1" noRot="1" noChangeAspect="1" noChangeArrowheads="1" noTextEdit="1"/>
          </p:cNvSpPr>
          <p:nvPr>
            <p:ph type="sldImg"/>
          </p:nvPr>
        </p:nvSpPr>
        <p:spPr>
          <a:ln/>
        </p:spPr>
      </p:sp>
      <p:sp>
        <p:nvSpPr>
          <p:cNvPr id="128002" name="Rectangle 3">
            <a:extLst>
              <a:ext uri="{FF2B5EF4-FFF2-40B4-BE49-F238E27FC236}">
                <a16:creationId xmlns:a16="http://schemas.microsoft.com/office/drawing/2014/main" id="{51DE5DE0-7651-48B8-98BA-EBB364F88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764C6DB2-A3B2-4D18-A415-9F1EB91BC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pPr/>
              <a:t>6</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3E063D3B-C605-4809-885A-65B64372A9F0}"/>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0A0FFA38-D7C5-4747-B0EF-688A1B105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7">
            <a:extLst>
              <a:ext uri="{FF2B5EF4-FFF2-40B4-BE49-F238E27FC236}">
                <a16:creationId xmlns:a16="http://schemas.microsoft.com/office/drawing/2014/main" id="{B4D2F53A-EAE3-418A-BB66-6424E5A129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C970466-3449-4494-8D09-9CEF39776B3E}" type="slidenum">
              <a:rPr lang="en-US" altLang="en-US" smtClean="0">
                <a:latin typeface="Times New Roman" panose="02020603050405020304" pitchFamily="18" charset="0"/>
              </a:rPr>
              <a:pPr/>
              <a:t>72</a:t>
            </a:fld>
            <a:endParaRPr lang="en-US" altLang="en-US">
              <a:latin typeface="Times New Roman" panose="02020603050405020304" pitchFamily="18" charset="0"/>
            </a:endParaRPr>
          </a:p>
        </p:txBody>
      </p:sp>
      <p:sp>
        <p:nvSpPr>
          <p:cNvPr id="131074" name="Rectangle 2">
            <a:extLst>
              <a:ext uri="{FF2B5EF4-FFF2-40B4-BE49-F238E27FC236}">
                <a16:creationId xmlns:a16="http://schemas.microsoft.com/office/drawing/2014/main" id="{B822E183-1692-4D48-BA88-87F0B1822975}"/>
              </a:ext>
            </a:extLst>
          </p:cNvPr>
          <p:cNvSpPr>
            <a:spLocks noGrp="1" noRot="1" noChangeAspect="1" noChangeArrowheads="1" noTextEdit="1"/>
          </p:cNvSpPr>
          <p:nvPr>
            <p:ph type="sldImg"/>
          </p:nvPr>
        </p:nvSpPr>
        <p:spPr>
          <a:ln/>
        </p:spPr>
      </p:sp>
      <p:sp>
        <p:nvSpPr>
          <p:cNvPr id="131075" name="Rectangle 3">
            <a:extLst>
              <a:ext uri="{FF2B5EF4-FFF2-40B4-BE49-F238E27FC236}">
                <a16:creationId xmlns:a16="http://schemas.microsoft.com/office/drawing/2014/main" id="{CA1A4E23-F289-4B51-A9B3-418DE56116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7">
            <a:extLst>
              <a:ext uri="{FF2B5EF4-FFF2-40B4-BE49-F238E27FC236}">
                <a16:creationId xmlns:a16="http://schemas.microsoft.com/office/drawing/2014/main" id="{EDA12628-4C86-479D-9171-1641D98D7B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C541504-7C9A-4526-994E-304A048D608D}" type="slidenum">
              <a:rPr lang="en-US" altLang="en-US" smtClean="0">
                <a:latin typeface="Times New Roman" panose="02020603050405020304" pitchFamily="18" charset="0"/>
              </a:rPr>
              <a:pPr/>
              <a:t>73</a:t>
            </a:fld>
            <a:endParaRPr lang="en-US" altLang="en-US">
              <a:latin typeface="Times New Roman" panose="02020603050405020304" pitchFamily="18" charset="0"/>
            </a:endParaRPr>
          </a:p>
        </p:txBody>
      </p:sp>
      <p:sp>
        <p:nvSpPr>
          <p:cNvPr id="133122" name="Rectangle 2">
            <a:extLst>
              <a:ext uri="{FF2B5EF4-FFF2-40B4-BE49-F238E27FC236}">
                <a16:creationId xmlns:a16="http://schemas.microsoft.com/office/drawing/2014/main" id="{13D5EBB1-DC43-4A05-9978-1A0E671EAC83}"/>
              </a:ext>
            </a:extLst>
          </p:cNvPr>
          <p:cNvSpPr>
            <a:spLocks noGrp="1" noRot="1" noChangeAspect="1" noChangeArrowheads="1" noTextEdit="1"/>
          </p:cNvSpPr>
          <p:nvPr>
            <p:ph type="sldImg"/>
          </p:nvPr>
        </p:nvSpPr>
        <p:spPr>
          <a:ln/>
        </p:spPr>
      </p:sp>
      <p:sp>
        <p:nvSpPr>
          <p:cNvPr id="133123" name="Rectangle 3">
            <a:extLst>
              <a:ext uri="{FF2B5EF4-FFF2-40B4-BE49-F238E27FC236}">
                <a16:creationId xmlns:a16="http://schemas.microsoft.com/office/drawing/2014/main" id="{7653D829-07D7-4B63-8D2E-7CD44E1908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7">
            <a:extLst>
              <a:ext uri="{FF2B5EF4-FFF2-40B4-BE49-F238E27FC236}">
                <a16:creationId xmlns:a16="http://schemas.microsoft.com/office/drawing/2014/main" id="{A350F77D-618E-4516-9F52-31972751586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0EA1C6A-8A64-43BB-91B2-5F5909240046}" type="slidenum">
              <a:rPr lang="en-US" altLang="en-US" smtClean="0">
                <a:latin typeface="Times New Roman" panose="02020603050405020304" pitchFamily="18" charset="0"/>
              </a:rPr>
              <a:pPr/>
              <a:t>77</a:t>
            </a:fld>
            <a:endParaRPr lang="en-US" altLang="en-US">
              <a:latin typeface="Times New Roman" panose="02020603050405020304" pitchFamily="18" charset="0"/>
            </a:endParaRPr>
          </a:p>
        </p:txBody>
      </p:sp>
      <p:sp>
        <p:nvSpPr>
          <p:cNvPr id="138242" name="Rectangle 2">
            <a:extLst>
              <a:ext uri="{FF2B5EF4-FFF2-40B4-BE49-F238E27FC236}">
                <a16:creationId xmlns:a16="http://schemas.microsoft.com/office/drawing/2014/main" id="{6A5F7160-2558-4837-96D7-957DDEA6B04D}"/>
              </a:ext>
            </a:extLst>
          </p:cNvPr>
          <p:cNvSpPr>
            <a:spLocks noGrp="1" noRot="1" noChangeAspect="1" noChangeArrowheads="1" noTextEdit="1"/>
          </p:cNvSpPr>
          <p:nvPr>
            <p:ph type="sldImg"/>
          </p:nvPr>
        </p:nvSpPr>
        <p:spPr>
          <a:ln/>
        </p:spPr>
      </p:sp>
      <p:sp>
        <p:nvSpPr>
          <p:cNvPr id="138243" name="Rectangle 3">
            <a:extLst>
              <a:ext uri="{FF2B5EF4-FFF2-40B4-BE49-F238E27FC236}">
                <a16:creationId xmlns:a16="http://schemas.microsoft.com/office/drawing/2014/main" id="{84B2144B-1F9A-405F-AA84-7C73138F26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a:extLst>
              <a:ext uri="{FF2B5EF4-FFF2-40B4-BE49-F238E27FC236}">
                <a16:creationId xmlns:a16="http://schemas.microsoft.com/office/drawing/2014/main" id="{51B6C076-F21F-4CA5-822D-C9D69050FB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8EB864C-7330-4E1B-A037-7D79409E01F4}" type="slidenum">
              <a:rPr lang="en-US" altLang="en-US" smtClean="0">
                <a:latin typeface="Times New Roman" panose="02020603050405020304" pitchFamily="18" charset="0"/>
              </a:rPr>
              <a:pPr/>
              <a:t>79</a:t>
            </a:fld>
            <a:endParaRPr lang="en-US" altLang="en-US">
              <a:latin typeface="Times New Roman" panose="02020603050405020304" pitchFamily="18" charset="0"/>
            </a:endParaRPr>
          </a:p>
        </p:txBody>
      </p:sp>
      <p:sp>
        <p:nvSpPr>
          <p:cNvPr id="141314" name="Rectangle 2">
            <a:extLst>
              <a:ext uri="{FF2B5EF4-FFF2-40B4-BE49-F238E27FC236}">
                <a16:creationId xmlns:a16="http://schemas.microsoft.com/office/drawing/2014/main" id="{5F4496CA-0A38-4ECE-A790-5883B82226E7}"/>
              </a:ext>
            </a:extLst>
          </p:cNvPr>
          <p:cNvSpPr>
            <a:spLocks noGrp="1" noRot="1" noChangeAspect="1" noChangeArrowheads="1" noTextEdit="1"/>
          </p:cNvSpPr>
          <p:nvPr>
            <p:ph type="sldImg"/>
          </p:nvPr>
        </p:nvSpPr>
        <p:spPr>
          <a:ln/>
        </p:spPr>
      </p:sp>
      <p:sp>
        <p:nvSpPr>
          <p:cNvPr id="141315" name="Rectangle 3">
            <a:extLst>
              <a:ext uri="{FF2B5EF4-FFF2-40B4-BE49-F238E27FC236}">
                <a16:creationId xmlns:a16="http://schemas.microsoft.com/office/drawing/2014/main" id="{9685A671-4583-4556-B3BD-CB96D62C92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764C6DB2-A3B2-4D18-A415-9F1EB91BC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pPr/>
              <a:t>7</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3E063D3B-C605-4809-885A-65B64372A9F0}"/>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0A0FFA38-D7C5-4747-B0EF-688A1B105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80788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764C6DB2-A3B2-4D18-A415-9F1EB91BC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pPr/>
              <a:t>8</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3E063D3B-C605-4809-885A-65B64372A9F0}"/>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0A0FFA38-D7C5-4747-B0EF-688A1B105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14611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A01F25CF-FF7D-432D-AEB3-6710154153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72593EA-83E9-49DF-9A69-061BE7580B7A}" type="slidenum">
              <a:rPr lang="en-US" altLang="en-US" smtClean="0">
                <a:latin typeface="Times New Roman" panose="02020603050405020304" pitchFamily="18" charset="0"/>
              </a:rPr>
              <a:pPr/>
              <a:t>9</a:t>
            </a:fld>
            <a:endParaRPr lang="en-US" altLang="en-US">
              <a:latin typeface="Times New Roman" panose="02020603050405020304" pitchFamily="18" charset="0"/>
            </a:endParaRPr>
          </a:p>
        </p:txBody>
      </p:sp>
      <p:sp>
        <p:nvSpPr>
          <p:cNvPr id="18434" name="Rectangle 2">
            <a:extLst>
              <a:ext uri="{FF2B5EF4-FFF2-40B4-BE49-F238E27FC236}">
                <a16:creationId xmlns:a16="http://schemas.microsoft.com/office/drawing/2014/main" id="{7EBD862C-4A3E-4654-8B80-448A34563F74}"/>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25E9679F-2A37-45A8-BEFD-99A5560446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F9054E9F-B0F7-4A1B-8874-547788B722C4}"/>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1B0B5327-705F-4338-8684-BE3C6B32B1E1}"/>
                </a:ext>
              </a:extLst>
            </p:cNvPr>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5" name="Rectangle 5">
              <a:extLst>
                <a:ext uri="{FF2B5EF4-FFF2-40B4-BE49-F238E27FC236}">
                  <a16:creationId xmlns:a16="http://schemas.microsoft.com/office/drawing/2014/main" id="{F9912C43-735E-4FCD-9C20-4B4E9F5D4C0F}"/>
                </a:ext>
              </a:extLst>
            </p:cNvPr>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6" name="Rectangle 6">
              <a:extLst>
                <a:ext uri="{FF2B5EF4-FFF2-40B4-BE49-F238E27FC236}">
                  <a16:creationId xmlns:a16="http://schemas.microsoft.com/office/drawing/2014/main" id="{8B2B38F7-FF3D-4D34-8AF3-C5E2B22472FA}"/>
                </a:ext>
              </a:extLst>
            </p:cNvPr>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39D6487E-E59C-4825-A316-F9FD0074A55B}"/>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336699"/>
                </a:solidFill>
                <a:latin typeface="Helvetica" pitchFamily="-84" charset="0"/>
              </a:rPr>
              <a:t>Silberschatz, Galvin and Gagne ©2018</a:t>
            </a:r>
          </a:p>
        </p:txBody>
      </p:sp>
      <p:sp>
        <p:nvSpPr>
          <p:cNvPr id="8" name="Text Box 8">
            <a:extLst>
              <a:ext uri="{FF2B5EF4-FFF2-40B4-BE49-F238E27FC236}">
                <a16:creationId xmlns:a16="http://schemas.microsoft.com/office/drawing/2014/main" id="{0BACFF7A-A989-4729-8688-C6C2FD0049F0}"/>
              </a:ext>
            </a:extLst>
          </p:cNvPr>
          <p:cNvSpPr txBox="1">
            <a:spLocks noChangeArrowheads="1"/>
          </p:cNvSpPr>
          <p:nvPr/>
        </p:nvSpPr>
        <p:spPr bwMode="auto">
          <a:xfrm>
            <a:off x="26988" y="6613525"/>
            <a:ext cx="2730500" cy="246063"/>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336699"/>
                </a:solidFill>
                <a:latin typeface="Helvetica" pitchFamily="-84" charset="0"/>
              </a:rPr>
              <a:t>Operating System Concepts – 10</a:t>
            </a:r>
            <a:r>
              <a:rPr lang="en-US" altLang="en-US" sz="1000" b="1" baseline="30000" dirty="0">
                <a:solidFill>
                  <a:srgbClr val="336699"/>
                </a:solidFill>
                <a:latin typeface="Helvetica" pitchFamily="-84" charset="0"/>
              </a:rPr>
              <a:t>th</a:t>
            </a:r>
            <a:r>
              <a:rPr lang="en-US" alt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id="{62320D51-40DC-47DF-B772-6310A5073C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B4F18C78-A1C0-4229-859F-4A1EAA01B0EB}"/>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2848305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947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1278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2745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523410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163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0134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4588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6302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44700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15702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DB124D09-86E8-40B1-99F0-1209287C139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101563B5-6DEC-40C9-94C1-11A3E355C2E2}"/>
              </a:ext>
            </a:extLst>
          </p:cNvPr>
          <p:cNvSpPr>
            <a:spLocks noGrp="1" noChangeArrowheads="1"/>
          </p:cNvSpPr>
          <p:nvPr>
            <p:ph type="title"/>
          </p:nvPr>
        </p:nvSpPr>
        <p:spPr bwMode="auto">
          <a:xfrm>
            <a:off x="457200" y="23385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97A89EDA-A1F4-4710-BBC1-A142F18D0927}"/>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7773D04D-003A-405C-9D9C-1709ED056175}"/>
              </a:ext>
            </a:extLst>
          </p:cNvPr>
          <p:cNvSpPr>
            <a:spLocks noChangeArrowheads="1"/>
          </p:cNvSpPr>
          <p:nvPr/>
        </p:nvSpPr>
        <p:spPr bwMode="auto">
          <a:xfrm>
            <a:off x="0" y="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AA57875-966E-44EB-9268-6903F2C1DDAD}"/>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B805250A-2DE9-48CE-9970-F8DC7B1A9953}"/>
              </a:ext>
            </a:extLst>
          </p:cNvPr>
          <p:cNvSpPr>
            <a:spLocks noChangeArrowheads="1"/>
          </p:cNvSpPr>
          <p:nvPr/>
        </p:nvSpPr>
        <p:spPr bwMode="auto">
          <a:xfrm>
            <a:off x="0" y="2286000"/>
            <a:ext cx="2286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5DF010FB-BF4A-4539-85F6-EF017614C474}"/>
              </a:ext>
            </a:extLst>
          </p:cNvPr>
          <p:cNvSpPr>
            <a:spLocks noChangeArrowheads="1"/>
          </p:cNvSpPr>
          <p:nvPr/>
        </p:nvSpPr>
        <p:spPr bwMode="auto">
          <a:xfrm>
            <a:off x="0" y="457200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F35EB3C6-158A-401E-AF69-45BFE965FB7C}"/>
              </a:ext>
            </a:extLst>
          </p:cNvPr>
          <p:cNvSpPr txBox="1">
            <a:spLocks noChangeArrowheads="1"/>
          </p:cNvSpPr>
          <p:nvPr/>
        </p:nvSpPr>
        <p:spPr bwMode="auto">
          <a:xfrm>
            <a:off x="4256147" y="6613525"/>
            <a:ext cx="447558" cy="246221"/>
          </a:xfrm>
          <a:prstGeom prst="rect">
            <a:avLst/>
          </a:prstGeom>
          <a:noFill/>
          <a:ln>
            <a:noFill/>
          </a:ln>
        </p:spPr>
        <p:txBody>
          <a:bodyPr wrap="none">
            <a:spAutoFit/>
          </a:bodyP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a:spcBef>
                <a:spcPct val="50000"/>
              </a:spcBef>
              <a:defRPr/>
            </a:pPr>
            <a:r>
              <a:rPr lang="en-US" altLang="en-US" sz="1000" b="1" dirty="0">
                <a:solidFill>
                  <a:srgbClr val="006699"/>
                </a:solidFill>
                <a:latin typeface="Helvetica" charset="0"/>
              </a:rPr>
              <a:t>5.</a:t>
            </a:r>
            <a:fld id="{4EB6AB46-21AB-49DC-9DBD-606B37BEB33B}" type="slidenum">
              <a:rPr lang="en-US" altLang="en-US" sz="1000" b="1" smtClean="0">
                <a:solidFill>
                  <a:srgbClr val="006699"/>
                </a:solidFill>
                <a:latin typeface="Helvetica" charset="0"/>
              </a:rPr>
              <a:pPr algn="ctr">
                <a:spcBef>
                  <a:spcPct val="50000"/>
                </a:spcBef>
                <a:defRPr/>
              </a:pPr>
              <a:t>‹#›</a:t>
            </a:fld>
            <a:endParaRPr lang="en-US" altLang="en-US" sz="1000" b="1" dirty="0">
              <a:solidFill>
                <a:srgbClr val="006699"/>
              </a:solidFill>
              <a:latin typeface="Helvetica" charset="0"/>
            </a:endParaRPr>
          </a:p>
        </p:txBody>
      </p:sp>
      <p:sp>
        <p:nvSpPr>
          <p:cNvPr id="1034" name="Text Box 10">
            <a:extLst>
              <a:ext uri="{FF2B5EF4-FFF2-40B4-BE49-F238E27FC236}">
                <a16:creationId xmlns:a16="http://schemas.microsoft.com/office/drawing/2014/main" id="{D78F82E7-FC4D-4DEF-BAC0-15DF6AAD70A5}"/>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A47C3AE5-5C42-45F2-A307-C022C640A4BF}"/>
              </a:ext>
            </a:extLst>
          </p:cNvPr>
          <p:cNvSpPr txBox="1">
            <a:spLocks noChangeArrowheads="1"/>
          </p:cNvSpPr>
          <p:nvPr/>
        </p:nvSpPr>
        <p:spPr bwMode="auto">
          <a:xfrm>
            <a:off x="185738" y="6595087"/>
            <a:ext cx="2730500" cy="246062"/>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502C53CD-F3D0-4970-8364-2ED201BCF77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07" r:id="rId1"/>
    <p:sldLayoutId id="2147484097" r:id="rId2"/>
    <p:sldLayoutId id="2147484098" r:id="rId3"/>
    <p:sldLayoutId id="2147484099" r:id="rId4"/>
    <p:sldLayoutId id="2147484100" r:id="rId5"/>
    <p:sldLayoutId id="2147484101" r:id="rId6"/>
    <p:sldLayoutId id="2147484102" r:id="rId7"/>
    <p:sldLayoutId id="2147484103" r:id="rId8"/>
    <p:sldLayoutId id="2147484104" r:id="rId9"/>
    <p:sldLayoutId id="2147484105" r:id="rId10"/>
    <p:sldLayoutId id="2147484106"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1.png"/><Relationship Id="rId5" Type="http://schemas.openxmlformats.org/officeDocument/2006/relationships/image" Target="../media/image10.w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218F8D62-A6F5-4F18-9BB3-A18FA6B4E228}"/>
              </a:ext>
            </a:extLst>
          </p:cNvPr>
          <p:cNvSpPr>
            <a:spLocks noGrp="1" noChangeArrowheads="1"/>
          </p:cNvSpPr>
          <p:nvPr>
            <p:ph type="ctrTitle"/>
          </p:nvPr>
        </p:nvSpPr>
        <p:spPr>
          <a:xfrm>
            <a:off x="685800" y="782638"/>
            <a:ext cx="7772400" cy="2127250"/>
          </a:xfrm>
        </p:spPr>
        <p:txBody>
          <a:bodyPr/>
          <a:lstStyle/>
          <a:p>
            <a:pPr xmlns:a="http://schemas.openxmlformats.org/drawingml/2006/main" eaLnBrk="1" hangingPunct="1"/>
            <a:r xmlns:a="http://schemas.openxmlformats.org/drawingml/2006/main">
              <a:rPr lang="es" altLang="en-US" dirty="0"/>
              <a:t>Capítulo 5: Programación de CPU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684BC100-CBCD-4FBD-A30F-9EBDD59CA0FB}"/>
              </a:ext>
            </a:extLst>
          </p:cNvPr>
          <p:cNvSpPr>
            <a:spLocks noGrp="1" noChangeArrowheads="1"/>
          </p:cNvSpPr>
          <p:nvPr>
            <p:ph type="title"/>
          </p:nvPr>
        </p:nvSpPr>
        <p:spPr>
          <a:xfrm>
            <a:off x="990600" y="214313"/>
            <a:ext cx="7696200" cy="576262"/>
          </a:xfrm>
        </p:spPr>
        <p:txBody>
          <a:bodyPr/>
          <a:lstStyle/>
          <a:p>
            <a:pPr xmlns:a="http://schemas.openxmlformats.org/drawingml/2006/main" eaLnBrk="1" hangingPunct="1"/>
            <a:r xmlns:a="http://schemas.openxmlformats.org/drawingml/2006/main">
              <a:rPr lang="es" altLang="en-US" dirty="0"/>
              <a:t>Criterios de programación</a:t>
            </a:r>
          </a:p>
        </p:txBody>
      </p:sp>
      <p:sp>
        <p:nvSpPr>
          <p:cNvPr id="19458" name="Rectangle 3">
            <a:extLst>
              <a:ext uri="{FF2B5EF4-FFF2-40B4-BE49-F238E27FC236}">
                <a16:creationId xmlns:a16="http://schemas.microsoft.com/office/drawing/2014/main" id="{4338C466-115B-47DE-A288-6C7152DF0770}"/>
              </a:ext>
            </a:extLst>
          </p:cNvPr>
          <p:cNvSpPr>
            <a:spLocks noGrp="1" noChangeArrowheads="1"/>
          </p:cNvSpPr>
          <p:nvPr>
            <p:ph type="body" idx="1"/>
          </p:nvPr>
        </p:nvSpPr>
        <p:spPr>
          <a:xfrm>
            <a:off x="849085" y="1246189"/>
            <a:ext cx="6692761" cy="4904520"/>
          </a:xfrm>
        </p:spPr>
        <p:txBody>
          <a:bodyPr/>
          <a:lstStyle/>
          <a:p>
            <a:r xmlns:a="http://schemas.openxmlformats.org/drawingml/2006/main">
              <a:rPr lang="es" altLang="en-US" b="1" dirty="0"/>
              <a:t>Utilización de la CPU </a:t>
            </a:r>
            <a:r xmlns:a="http://schemas.openxmlformats.org/drawingml/2006/main">
              <a:rPr lang="es" altLang="en-US" dirty="0"/>
              <a:t>: mantenga la CPU lo más ocupada posible</a:t>
            </a:r>
          </a:p>
          <a:p>
            <a:r xmlns:a="http://schemas.openxmlformats.org/drawingml/2006/main">
              <a:rPr lang="es" altLang="en-US" b="1" dirty="0"/>
              <a:t>Rendimiento </a:t>
            </a:r>
            <a:r xmlns:a="http://schemas.openxmlformats.org/drawingml/2006/main">
              <a:rPr lang="es" altLang="en-US" dirty="0"/>
              <a:t>: número de procesos que completan su ejecución por unidad de tiempo.</a:t>
            </a:r>
          </a:p>
          <a:p>
            <a:r xmlns:a="http://schemas.openxmlformats.org/drawingml/2006/main">
              <a:rPr lang="es" altLang="en-US" b="1" dirty="0"/>
              <a:t>Tiempo de respuesta </a:t>
            </a:r>
            <a:r xmlns:a="http://schemas.openxmlformats.org/drawingml/2006/main">
              <a:rPr lang="es" altLang="en-US" dirty="0"/>
              <a:t>: cantidad de tiempo para ejecutar un proceso en particular</a:t>
            </a:r>
          </a:p>
          <a:p>
            <a:r xmlns:a="http://schemas.openxmlformats.org/drawingml/2006/main">
              <a:rPr lang="es" altLang="en-US" b="1" dirty="0"/>
              <a:t>Tiempo de espera </a:t>
            </a:r>
            <a:r xmlns:a="http://schemas.openxmlformats.org/drawingml/2006/main">
              <a:rPr lang="es" altLang="en-US" dirty="0"/>
              <a:t>: cantidad de tiempo que un proceso ha estado esperando en la cola lista</a:t>
            </a:r>
          </a:p>
          <a:p>
            <a:r xmlns:a="http://schemas.openxmlformats.org/drawingml/2006/main">
              <a:rPr lang="es" altLang="en-US" b="1" dirty="0"/>
              <a:t>Tiempo de respuesta </a:t>
            </a:r>
            <a:r xmlns:a="http://schemas.openxmlformats.org/drawingml/2006/main">
              <a:rPr lang="es" altLang="en-US" dirty="0"/>
              <a:t>: cantidad de tiempo que transcurre desde que se envía una solicitud hasta que se produce la primera respuesta.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A22DB2EC-3AE5-4A50-BF1F-F8FE7B96CE4B}"/>
              </a:ext>
            </a:extLst>
          </p:cNvPr>
          <p:cNvSpPr>
            <a:spLocks noGrp="1" noChangeArrowheads="1"/>
          </p:cNvSpPr>
          <p:nvPr>
            <p:ph type="title"/>
          </p:nvPr>
        </p:nvSpPr>
        <p:spPr>
          <a:xfrm>
            <a:off x="1423450" y="143942"/>
            <a:ext cx="7513637" cy="576262"/>
          </a:xfrm>
        </p:spPr>
        <p:txBody>
          <a:bodyPr/>
          <a:lstStyle/>
          <a:p>
            <a:pPr xmlns:a="http://schemas.openxmlformats.org/drawingml/2006/main" eaLnBrk="1" hangingPunct="1"/>
            <a:r xmlns:a="http://schemas.openxmlformats.org/drawingml/2006/main">
              <a:rPr lang="es" altLang="en-US" sz="2800" dirty="0"/>
              <a:t>Criterios de optimización del algoritmo de programación</a:t>
            </a:r>
          </a:p>
        </p:txBody>
      </p:sp>
      <p:sp>
        <p:nvSpPr>
          <p:cNvPr id="21506" name="Rectangle 3">
            <a:extLst>
              <a:ext uri="{FF2B5EF4-FFF2-40B4-BE49-F238E27FC236}">
                <a16:creationId xmlns:a16="http://schemas.microsoft.com/office/drawing/2014/main" id="{DA102F21-0BD1-4162-8066-37183DF9B945}"/>
              </a:ext>
            </a:extLst>
          </p:cNvPr>
          <p:cNvSpPr>
            <a:spLocks noGrp="1" noChangeArrowheads="1"/>
          </p:cNvSpPr>
          <p:nvPr>
            <p:ph type="body" idx="1"/>
          </p:nvPr>
        </p:nvSpPr>
        <p:spPr>
          <a:xfrm>
            <a:off x="852488" y="1113511"/>
            <a:ext cx="6115050" cy="4483100"/>
          </a:xfrm>
        </p:spPr>
        <p:txBody>
          <a:bodyPr/>
          <a:lstStyle/>
          <a:p>
            <a:r xmlns:a="http://schemas.openxmlformats.org/drawingml/2006/main">
              <a:rPr lang="es" altLang="en-US" dirty="0"/>
              <a:t>Utilización máxima de CPU</a:t>
            </a:r>
          </a:p>
          <a:p>
            <a:r xmlns:a="http://schemas.openxmlformats.org/drawingml/2006/main">
              <a:rPr lang="es" altLang="en-US" dirty="0"/>
              <a:t>Rendimiento máximo</a:t>
            </a:r>
          </a:p>
          <a:p>
            <a:r xmlns:a="http://schemas.openxmlformats.org/drawingml/2006/main">
              <a:rPr lang="es" altLang="en-US" dirty="0"/>
              <a:t>Tiempo mínimo de respuesta</a:t>
            </a:r>
          </a:p>
          <a:p>
            <a:r xmlns:a="http://schemas.openxmlformats.org/drawingml/2006/main">
              <a:rPr lang="es" altLang="en-US" dirty="0"/>
              <a:t>tiempo mínimo de espera</a:t>
            </a:r>
          </a:p>
          <a:p>
            <a:r xmlns:a="http://schemas.openxmlformats.org/drawingml/2006/main">
              <a:rPr lang="es" altLang="en-US" dirty="0"/>
              <a:t>Tiempo mínimo de respuesta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A3AF8A99-5400-4B88-80AE-AE6C448E0574}"/>
              </a:ext>
            </a:extLst>
          </p:cNvPr>
          <p:cNvSpPr>
            <a:spLocks noGrp="1" noChangeArrowheads="1"/>
          </p:cNvSpPr>
          <p:nvPr>
            <p:ph type="title"/>
          </p:nvPr>
        </p:nvSpPr>
        <p:spPr>
          <a:xfrm>
            <a:off x="1107396" y="287515"/>
            <a:ext cx="7997825" cy="457200"/>
          </a:xfrm>
        </p:spPr>
        <p:txBody>
          <a:bodyPr/>
          <a:lstStyle/>
          <a:p>
            <a:pPr xmlns:a="http://schemas.openxmlformats.org/drawingml/2006/main" eaLnBrk="1" hangingPunct="1"/>
            <a:r xmlns:a="http://schemas.openxmlformats.org/drawingml/2006/main">
              <a:rPr lang="es" altLang="en-US" sz="2800" dirty="0"/>
              <a:t>Programación por orden de llegada (FCFS)</a:t>
            </a:r>
          </a:p>
        </p:txBody>
      </p:sp>
      <p:sp>
        <p:nvSpPr>
          <p:cNvPr id="23554" name="Rectangle 3">
            <a:extLst>
              <a:ext uri="{FF2B5EF4-FFF2-40B4-BE49-F238E27FC236}">
                <a16:creationId xmlns:a16="http://schemas.microsoft.com/office/drawing/2014/main" id="{00593719-A5A4-4326-8529-37EC324927D6}"/>
              </a:ext>
            </a:extLst>
          </p:cNvPr>
          <p:cNvSpPr>
            <a:spLocks noGrp="1" noChangeArrowheads="1"/>
          </p:cNvSpPr>
          <p:nvPr>
            <p:ph type="body" idx="1"/>
          </p:nvPr>
        </p:nvSpPr>
        <p:spPr>
          <a:xfrm>
            <a:off x="833438" y="1250950"/>
            <a:ext cx="7566025" cy="4114800"/>
          </a:xfrm>
        </p:spPr>
        <p:txBody>
          <a:bodyPr/>
          <a:lstStyle/>
          <a:p>
            <a:pPr xmlns:a="http://schemas.openxmlformats.org/drawingml/2006/main">
              <a:lnSpc>
                <a:spcPct val="90000"/>
              </a:lnSpc>
              <a:buFont typeface="Monotype Sorts" pitchFamily="-84" charset="2"/>
              <a:buNone/>
              <a:tabLst>
                <a:tab pos="3028950" algn="ctr"/>
                <a:tab pos="4633913" algn="ctr"/>
              </a:tabLst>
            </a:pPr>
            <a:r xmlns:a="http://schemas.openxmlformats.org/drawingml/2006/main">
              <a:rPr lang="es" altLang="en-US" sz="1600"/>
              <a:t>  </a:t>
            </a:r>
            <a:r xmlns:a="http://schemas.openxmlformats.org/drawingml/2006/main">
              <a:rPr lang="es" altLang="en-US" u="sng"/>
              <a:t>Proceso</a:t>
            </a:r>
            <a:r xmlns:a="http://schemas.openxmlformats.org/drawingml/2006/main">
              <a:rPr lang="es" altLang="en-US"/>
              <a:t> </a:t>
            </a:r>
            <a:r xmlns:a="http://schemas.openxmlformats.org/drawingml/2006/main">
              <a:rPr lang="es" altLang="en-US" u="sng"/>
              <a:t>Tiempo quemado</a:t>
            </a:r>
          </a:p>
          <a:p>
            <a:pPr xmlns:a="http://schemas.openxmlformats.org/drawingml/2006/main">
              <a:lnSpc>
                <a:spcPct val="90000"/>
              </a:lnSpc>
              <a:buFont typeface="Monotype Sorts" pitchFamily="-84" charset="2"/>
              <a:buNone/>
              <a:tabLst>
                <a:tab pos="3028950" algn="ctr"/>
                <a:tab pos="4633913" algn="ctr"/>
              </a:tabLst>
            </a:pPr>
            <a:r xmlns:a="http://schemas.openxmlformats.org/drawingml/2006/main">
              <a:rPr lang="es" altLang="en-US"/>
              <a:t>   </a:t>
            </a:r>
            <a:r xmlns:a="http://schemas.openxmlformats.org/drawingml/2006/main">
              <a:rPr lang="es" altLang="en-US" i="1"/>
              <a:t>P </a:t>
            </a:r>
            <a:r xmlns:a="http://schemas.openxmlformats.org/drawingml/2006/main">
              <a:rPr lang="es" altLang="en-US" i="1" baseline="-25000"/>
              <a:t>1 </a:t>
            </a:r>
            <a:r xmlns:a="http://schemas.openxmlformats.org/drawingml/2006/main">
              <a:rPr lang="es" altLang="en-US"/>
              <a:t>24</a:t>
            </a:r>
          </a:p>
          <a:p>
            <a:pPr xmlns:a="http://schemas.openxmlformats.org/drawingml/2006/main">
              <a:lnSpc>
                <a:spcPct val="90000"/>
              </a:lnSpc>
              <a:buFont typeface="Monotype Sorts" pitchFamily="-84" charset="2"/>
              <a:buNone/>
              <a:tabLst>
                <a:tab pos="3028950" algn="ctr"/>
                <a:tab pos="4633913" algn="ctr"/>
              </a:tabLst>
            </a:pPr>
            <a:r xmlns:a="http://schemas.openxmlformats.org/drawingml/2006/main">
              <a:rPr lang="es" altLang="en-US"/>
              <a:t>   </a:t>
            </a:r>
            <a:r xmlns:a="http://schemas.openxmlformats.org/drawingml/2006/main">
              <a:rPr lang="es" altLang="en-US" i="1"/>
              <a:t>P </a:t>
            </a:r>
            <a:r xmlns:a="http://schemas.openxmlformats.org/drawingml/2006/main">
              <a:rPr lang="es" altLang="en-US" i="1" baseline="-25000"/>
              <a:t>2 </a:t>
            </a:r>
            <a:r xmlns:a="http://schemas.openxmlformats.org/drawingml/2006/main">
              <a:rPr lang="es" altLang="en-US"/>
              <a:t>3</a:t>
            </a:r>
          </a:p>
          <a:p>
            <a:pPr xmlns:a="http://schemas.openxmlformats.org/drawingml/2006/main">
              <a:lnSpc>
                <a:spcPct val="90000"/>
              </a:lnSpc>
              <a:buFont typeface="Monotype Sorts" pitchFamily="-84" charset="2"/>
              <a:buNone/>
              <a:tabLst>
                <a:tab pos="3028950" algn="ctr"/>
                <a:tab pos="4633913" algn="ctr"/>
              </a:tabLst>
            </a:pPr>
            <a:r xmlns:a="http://schemas.openxmlformats.org/drawingml/2006/main">
              <a:rPr lang="es" altLang="en-US"/>
              <a:t>   </a:t>
            </a:r>
            <a:r xmlns:a="http://schemas.openxmlformats.org/drawingml/2006/main">
              <a:rPr lang="es" altLang="en-US" i="1"/>
              <a:t>P </a:t>
            </a:r>
            <a:r xmlns:a="http://schemas.openxmlformats.org/drawingml/2006/main">
              <a:rPr lang="es" altLang="en-US" i="1" baseline="-25000"/>
              <a:t>3 </a:t>
            </a:r>
            <a:r xmlns:a="http://schemas.openxmlformats.org/drawingml/2006/main">
              <a:rPr lang="es" altLang="en-US"/>
              <a:t>3</a:t>
            </a:r>
            <a:r xmlns:a="http://schemas.openxmlformats.org/drawingml/2006/main">
              <a:rPr lang="es" altLang="en-US" i="1" baseline="-25000"/>
              <a:t> </a:t>
            </a:r>
          </a:p>
          <a:p>
            <a:pPr xmlns:a="http://schemas.openxmlformats.org/drawingml/2006/main">
              <a:lnSpc>
                <a:spcPct val="90000"/>
              </a:lnSpc>
              <a:tabLst>
                <a:tab pos="3028950" algn="ctr"/>
                <a:tab pos="4633913" algn="ctr"/>
              </a:tabLst>
            </a:pPr>
            <a:r xmlns:a="http://schemas.openxmlformats.org/drawingml/2006/main">
              <a:rPr lang="es" altLang="en-US"/>
              <a:t>Supongamos que los procesos llegan en el orden: </a:t>
            </a:r>
            <a:r xmlns:a="http://schemas.openxmlformats.org/drawingml/2006/main">
              <a:rPr lang="es" altLang="en-US" i="1"/>
              <a:t>P </a:t>
            </a:r>
            <a:r xmlns:a="http://schemas.openxmlformats.org/drawingml/2006/main">
              <a:rPr lang="es" altLang="en-US" i="1" baseline="-25000"/>
              <a:t>1 </a:t>
            </a:r>
            <a:r xmlns:a="http://schemas.openxmlformats.org/drawingml/2006/main">
              <a:rPr lang="es" altLang="en-US"/>
              <a:t>, </a:t>
            </a:r>
            <a:r xmlns:a="http://schemas.openxmlformats.org/drawingml/2006/main">
              <a:rPr lang="es" altLang="en-US" i="1"/>
              <a:t>P </a:t>
            </a:r>
            <a:r xmlns:a="http://schemas.openxmlformats.org/drawingml/2006/main">
              <a:rPr lang="es" altLang="en-US" i="1" baseline="-25000"/>
              <a:t>2 </a:t>
            </a:r>
            <a:r xmlns:a="http://schemas.openxmlformats.org/drawingml/2006/main">
              <a:rPr lang="es" altLang="en-US"/>
              <a:t>, </a:t>
            </a:r>
            <a:r xmlns:a="http://schemas.openxmlformats.org/drawingml/2006/main">
              <a:rPr lang="es" altLang="en-US" i="1"/>
              <a:t>P </a:t>
            </a:r>
            <a:r xmlns:a="http://schemas.openxmlformats.org/drawingml/2006/main">
              <a:rPr lang="es" altLang="en-US" i="1" baseline="-25000"/>
              <a:t>3 </a:t>
            </a:r>
            <a:br xmlns:a="http://schemas.openxmlformats.org/drawingml/2006/main">
              <a:rPr lang="en-US" altLang="en-US" i="1" baseline="-25000"/>
            </a:br>
            <a:r xmlns:a="http://schemas.openxmlformats.org/drawingml/2006/main">
              <a:rPr lang="es" altLang="en-US"/>
              <a:t>El diagrama de Gantt para el cronograma es:</a:t>
            </a:r>
            <a:br xmlns:a="http://schemas.openxmlformats.org/drawingml/2006/main">
              <a:rPr lang="en-US" altLang="en-US"/>
            </a:br>
            <a:br xmlns:a="http://schemas.openxmlformats.org/drawingml/2006/main">
              <a:rPr lang="en-US" altLang="en-US" sz="1600"/>
            </a:br>
            <a:br xmlns:a="http://schemas.openxmlformats.org/drawingml/2006/main">
              <a:rPr lang="en-US" altLang="en-US" sz="1600"/>
            </a:br>
            <a:br xmlns:a="http://schemas.openxmlformats.org/drawingml/2006/main">
              <a:rPr lang="en-US" altLang="en-US" sz="1600"/>
            </a:br>
            <a:br xmlns:a="http://schemas.openxmlformats.org/drawingml/2006/main">
              <a:rPr lang="en-US" altLang="en-US" sz="1600"/>
            </a:br>
            <a:endParaRPr xmlns:a="http://schemas.openxmlformats.org/drawingml/2006/main" lang="en-US" altLang="en-US" sz="1600"/>
          </a:p>
          <a:p>
            <a:pPr>
              <a:lnSpc>
                <a:spcPct val="90000"/>
              </a:lnSpc>
              <a:buFont typeface="Monotype Sorts" pitchFamily="-84" charset="2"/>
              <a:buNone/>
              <a:tabLst>
                <a:tab pos="3028950" algn="ctr"/>
                <a:tab pos="4633913" algn="ctr"/>
              </a:tabLst>
            </a:pPr>
            <a:endParaRPr lang="en-US" altLang="en-US" sz="1600"/>
          </a:p>
          <a:p>
            <a:pPr xmlns:a="http://schemas.openxmlformats.org/drawingml/2006/main">
              <a:lnSpc>
                <a:spcPct val="90000"/>
              </a:lnSpc>
              <a:tabLst>
                <a:tab pos="3028950" algn="ctr"/>
                <a:tab pos="4633913" algn="ctr"/>
              </a:tabLst>
            </a:pPr>
            <a:r xmlns:a="http://schemas.openxmlformats.org/drawingml/2006/main">
              <a:rPr lang="es" altLang="en-US"/>
              <a:t>Tiempo de espera para </a:t>
            </a:r>
            <a:r xmlns:a="http://schemas.openxmlformats.org/drawingml/2006/main">
              <a:rPr lang="es" altLang="en-US" i="1"/>
              <a:t>P </a:t>
            </a:r>
            <a:r xmlns:a="http://schemas.openxmlformats.org/drawingml/2006/main">
              <a:rPr lang="es" altLang="en-US" i="1" baseline="-25000"/>
              <a:t>1 </a:t>
            </a:r>
            <a:r xmlns:a="http://schemas.openxmlformats.org/drawingml/2006/main">
              <a:rPr lang="es" altLang="en-US"/>
              <a:t>= 0; </a:t>
            </a:r>
            <a:r xmlns:a="http://schemas.openxmlformats.org/drawingml/2006/main">
              <a:rPr lang="es" altLang="en-US" i="1"/>
              <a:t>P2 </a:t>
            </a:r>
            <a:r xmlns:a="http://schemas.openxmlformats.org/drawingml/2006/main">
              <a:rPr lang="es" altLang="en-US" i="1" baseline="-25000"/>
              <a:t>= </a:t>
            </a:r>
            <a:r xmlns:a="http://schemas.openxmlformats.org/drawingml/2006/main">
              <a:rPr lang="es" altLang="en-US"/>
              <a:t>24; </a:t>
            </a:r>
            <a:r xmlns:a="http://schemas.openxmlformats.org/drawingml/2006/main">
              <a:rPr lang="es" altLang="en-US" i="1"/>
              <a:t>P </a:t>
            </a:r>
            <a:r xmlns:a="http://schemas.openxmlformats.org/drawingml/2006/main">
              <a:rPr lang="es" altLang="en-US" i="1" baseline="-25000"/>
              <a:t>3 </a:t>
            </a:r>
            <a:r xmlns:a="http://schemas.openxmlformats.org/drawingml/2006/main">
              <a:rPr lang="es" altLang="en-US"/>
              <a:t>= 27</a:t>
            </a:r>
          </a:p>
          <a:p>
            <a:pPr xmlns:a="http://schemas.openxmlformats.org/drawingml/2006/main">
              <a:lnSpc>
                <a:spcPct val="90000"/>
              </a:lnSpc>
              <a:tabLst>
                <a:tab pos="3028950" algn="ctr"/>
                <a:tab pos="4633913" algn="ctr"/>
              </a:tabLst>
            </a:pPr>
            <a:r xmlns:a="http://schemas.openxmlformats.org/drawingml/2006/main">
              <a:rPr lang="es" altLang="en-US"/>
              <a:t>Tiempo medio de espera: (0 + 24 + 27)/3 = 17</a:t>
            </a:r>
          </a:p>
        </p:txBody>
      </p:sp>
      <p:pic>
        <p:nvPicPr>
          <p:cNvPr id="23555" name="Picture 1">
            <a:extLst>
              <a:ext uri="{FF2B5EF4-FFF2-40B4-BE49-F238E27FC236}">
                <a16:creationId xmlns:a16="http://schemas.microsoft.com/office/drawing/2014/main" id="{6693C49E-F1BF-40FA-ACEB-79D52B112D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71575" y="3479800"/>
            <a:ext cx="6954838"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624DA10D-55B3-4B35-A002-F73DC17E003A}"/>
              </a:ext>
            </a:extLst>
          </p:cNvPr>
          <p:cNvSpPr>
            <a:spLocks noGrp="1" noChangeArrowheads="1"/>
          </p:cNvSpPr>
          <p:nvPr>
            <p:ph type="title"/>
          </p:nvPr>
        </p:nvSpPr>
        <p:spPr>
          <a:xfrm>
            <a:off x="982663" y="231158"/>
            <a:ext cx="7704137" cy="576262"/>
          </a:xfrm>
        </p:spPr>
        <p:txBody>
          <a:bodyPr/>
          <a:lstStyle/>
          <a:p>
            <a:pPr xmlns:a="http://schemas.openxmlformats.org/drawingml/2006/main" eaLnBrk="1" hangingPunct="1"/>
            <a:r xmlns:a="http://schemas.openxmlformats.org/drawingml/2006/main">
              <a:rPr lang="es" altLang="en-US" dirty="0"/>
              <a:t>Programación FCFS (Cont.)</a:t>
            </a:r>
          </a:p>
        </p:txBody>
      </p:sp>
      <p:sp>
        <p:nvSpPr>
          <p:cNvPr id="13315" name="Rectangle 3">
            <a:extLst>
              <a:ext uri="{FF2B5EF4-FFF2-40B4-BE49-F238E27FC236}">
                <a16:creationId xmlns:a16="http://schemas.microsoft.com/office/drawing/2014/main" id="{332EE341-968F-42D6-9F71-9462061509EC}"/>
              </a:ext>
            </a:extLst>
          </p:cNvPr>
          <p:cNvSpPr>
            <a:spLocks noGrp="1" noChangeArrowheads="1"/>
          </p:cNvSpPr>
          <p:nvPr>
            <p:ph type="body" idx="1"/>
          </p:nvPr>
        </p:nvSpPr>
        <p:spPr>
          <a:xfrm>
            <a:off x="855663" y="1233488"/>
            <a:ext cx="7704137" cy="4530725"/>
          </a:xfrm>
        </p:spPr>
        <p:txBody>
          <a:bodyPr/>
          <a:lstStyle/>
          <a:p>
            <a:pPr xmlns:a="http://schemas.openxmlformats.org/drawingml/2006/main">
              <a:buFont typeface="Monotype Sorts" pitchFamily="-84" charset="2"/>
              <a:buNone/>
              <a:tabLst>
                <a:tab pos="3649345" algn="ctr"/>
              </a:tabLst>
              <a:defRPr/>
            </a:pPr>
            <a:r xmlns:a="http://schemas.openxmlformats.org/drawingml/2006/main">
              <a:rPr lang="es" altLang="en-US" dirty="0">
                <a:cs typeface="ＭＳ Ｐゴシック" charset="-128"/>
              </a:rPr>
              <a:t>Supongamos que los procesos llegan en el orden:</a:t>
            </a:r>
          </a:p>
          <a:p>
            <a:pPr xmlns:a="http://schemas.openxmlformats.org/drawingml/2006/main">
              <a:buFont typeface="Monotype Sorts" pitchFamily="-84" charset="2"/>
              <a:buNone/>
              <a:tabLst>
                <a:tab pos="3649345" algn="ctr"/>
              </a:tabLst>
              <a:defRPr/>
            </a:pPr>
            <a:r xmlns:a="http://schemas.openxmlformats.org/drawingml/2006/main">
              <a:rPr lang="es" altLang="en-US" dirty="0">
                <a:cs typeface="ＭＳ Ｐゴシック" charset="-128"/>
              </a:rPr>
              <a:t>   </a:t>
            </a:r>
            <a:r xmlns:a="http://schemas.openxmlformats.org/drawingml/2006/main">
              <a:rPr lang="es" altLang="en-US" i="1" dirty="0">
                <a:cs typeface="ＭＳ Ｐゴシック" charset="-128"/>
              </a:rPr>
              <a:t>P2 </a:t>
            </a:r>
            <a:r xmlns:a="http://schemas.openxmlformats.org/drawingml/2006/main">
              <a:rPr lang="es" altLang="en-US" dirty="0">
                <a:cs typeface="ＭＳ Ｐゴシック" charset="-128"/>
              </a:rPr>
              <a:t>, </a:t>
            </a:r>
            <a:r xmlns:a="http://schemas.openxmlformats.org/drawingml/2006/main">
              <a:rPr lang="es" altLang="en-US" i="1" dirty="0">
                <a:cs typeface="ＭＳ Ｐゴシック" charset="-128"/>
              </a:rPr>
              <a:t>P3 </a:t>
            </a:r>
            <a:r xmlns:a="http://schemas.openxmlformats.org/drawingml/2006/main">
              <a:rPr lang="es" altLang="en-US" dirty="0">
                <a:cs typeface="ＭＳ Ｐゴシック" charset="-128"/>
              </a:rPr>
              <a:t>, </a:t>
            </a:r>
            <a:r xmlns:a="http://schemas.openxmlformats.org/drawingml/2006/main">
              <a:rPr lang="es" altLang="en-US" i="1" dirty="0">
                <a:cs typeface="ＭＳ Ｐゴシック" charset="-128"/>
              </a:rPr>
              <a:t>P1 </a:t>
            </a:r>
            <a:r xmlns:a="http://schemas.openxmlformats.org/drawingml/2006/main">
              <a:rPr lang="es" altLang="en-US" i="1" baseline="-25000" dirty="0">
                <a:cs typeface="ＭＳ Ｐゴシック" charset="-128"/>
              </a:rPr>
              <a:t>_ </a:t>
            </a:r>
            <a:r xmlns:a="http://schemas.openxmlformats.org/drawingml/2006/main">
              <a:rPr lang="es" altLang="en-US" i="1" baseline="-25000" dirty="0">
                <a:cs typeface="ＭＳ Ｐゴシック" charset="-128"/>
              </a:rPr>
              <a:t>_ </a:t>
            </a:r>
            <a:r xmlns:a="http://schemas.openxmlformats.org/drawingml/2006/main">
              <a:rPr lang="es" altLang="en-US" i="1" baseline="-25000" dirty="0">
                <a:cs typeface="ＭＳ Ｐゴシック" charset="-128"/>
              </a:rPr>
              <a:t>_</a:t>
            </a:r>
            <a:r xmlns:a="http://schemas.openxmlformats.org/drawingml/2006/main">
              <a:rPr lang="es" altLang="en-US" dirty="0">
                <a:cs typeface="ＭＳ Ｐゴシック" charset="-128"/>
              </a:rPr>
              <a:t> </a:t>
            </a:r>
          </a:p>
          <a:p>
            <a:pPr xmlns:a="http://schemas.openxmlformats.org/drawingml/2006/main">
              <a:tabLst>
                <a:tab pos="3649345" algn="ctr"/>
              </a:tabLst>
              <a:defRPr/>
            </a:pPr>
            <a:r xmlns:a="http://schemas.openxmlformats.org/drawingml/2006/main">
              <a:rPr lang="es" altLang="en-US" dirty="0">
                <a:cs typeface="ＭＳ Ｐゴシック" charset="-128"/>
              </a:rPr>
              <a:t>El diagrama de Gantt para el cronograma es:</a:t>
            </a:r>
            <a:br xmlns:a="http://schemas.openxmlformats.org/drawingml/2006/main">
              <a:rPr lang="en-US" altLang="en-US" dirty="0">
                <a:cs typeface="ＭＳ Ｐゴシック" charset="-128"/>
              </a:rPr>
            </a:br>
            <a:endParaRPr xmlns:a="http://schemas.openxmlformats.org/drawingml/2006/main" lang="en-US" altLang="en-US" dirty="0">
              <a:cs typeface="ＭＳ Ｐゴシック" charset="-128"/>
            </a:endParaRPr>
          </a:p>
          <a:p>
            <a:pPr>
              <a:tabLst>
                <a:tab pos="3649345" algn="ctr"/>
              </a:tabLst>
              <a:defRPr/>
            </a:pPr>
            <a:endParaRPr lang="en-US" altLang="en-US" dirty="0">
              <a:cs typeface="ＭＳ Ｐゴシック" charset="-128"/>
            </a:endParaRPr>
          </a:p>
          <a:p>
            <a:pPr>
              <a:tabLst>
                <a:tab pos="3649345" algn="ctr"/>
              </a:tabLst>
              <a:defRPr/>
            </a:pPr>
            <a:endParaRPr lang="en-US" altLang="en-US" dirty="0">
              <a:cs typeface="ＭＳ Ｐゴシック" charset="-128"/>
            </a:endParaRPr>
          </a:p>
          <a:p>
            <a:pPr marL="0" indent="0">
              <a:buFont typeface="Monotype Sorts" pitchFamily="-84" charset="2"/>
              <a:buNone/>
              <a:tabLst>
                <a:tab pos="3649345" algn="ctr"/>
              </a:tabLst>
              <a:defRPr/>
            </a:pPr>
            <a:endParaRPr lang="en-US" altLang="en-US" dirty="0">
              <a:cs typeface="ＭＳ Ｐゴシック" charset="-128"/>
            </a:endParaRPr>
          </a:p>
          <a:p>
            <a:pPr xmlns:a="http://schemas.openxmlformats.org/drawingml/2006/main">
              <a:tabLst>
                <a:tab pos="3649345" algn="ctr"/>
              </a:tabLst>
              <a:defRPr/>
            </a:pPr>
            <a:r xmlns:a="http://schemas.openxmlformats.org/drawingml/2006/main">
              <a:rPr lang="es" altLang="en-US" dirty="0">
                <a:cs typeface="ＭＳ Ｐゴシック" charset="-128"/>
              </a:rPr>
              <a:t>Tiempo de espera para </a:t>
            </a:r>
            <a:r xmlns:a="http://schemas.openxmlformats.org/drawingml/2006/main">
              <a:rPr lang="es" altLang="en-US" i="1" dirty="0">
                <a:cs typeface="ＭＳ Ｐゴシック" charset="-128"/>
              </a:rPr>
              <a:t>P </a:t>
            </a:r>
            <a:r xmlns:a="http://schemas.openxmlformats.org/drawingml/2006/main">
              <a:rPr lang="es" altLang="en-US" i="1" baseline="-25000" dirty="0">
                <a:cs typeface="ＭＳ Ｐゴシック" charset="-128"/>
              </a:rPr>
              <a:t>1 </a:t>
            </a:r>
            <a:r xmlns:a="http://schemas.openxmlformats.org/drawingml/2006/main">
              <a:rPr lang="es" altLang="en-US" i="1" dirty="0">
                <a:cs typeface="ＭＳ Ｐゴシック" charset="-128"/>
              </a:rPr>
              <a:t>= </a:t>
            </a:r>
            <a:r xmlns:a="http://schemas.openxmlformats.org/drawingml/2006/main">
              <a:rPr lang="es" altLang="en-US" dirty="0">
                <a:cs typeface="ＭＳ Ｐゴシック" charset="-128"/>
              </a:rPr>
              <a:t>6 </a:t>
            </a:r>
            <a:r xmlns:a="http://schemas.openxmlformats.org/drawingml/2006/main">
              <a:rPr lang="es" altLang="en-US" i="1" dirty="0">
                <a:cs typeface="ＭＳ Ｐゴシック" charset="-128"/>
              </a:rPr>
              <a:t>;</a:t>
            </a:r>
            <a:r xmlns:a="http://schemas.openxmlformats.org/drawingml/2006/main">
              <a:rPr lang="es" altLang="en-US" i="1" baseline="-25000" dirty="0">
                <a:cs typeface="ＭＳ Ｐゴシック" charset="-128"/>
              </a:rPr>
              <a:t> </a:t>
            </a:r>
            <a:r xmlns:a="http://schemas.openxmlformats.org/drawingml/2006/main">
              <a:rPr lang="es" altLang="en-US" i="1" dirty="0">
                <a:cs typeface="ＭＳ Ｐゴシック" charset="-128"/>
              </a:rPr>
              <a:t>P2 </a:t>
            </a:r>
            <a:r xmlns:a="http://schemas.openxmlformats.org/drawingml/2006/main">
              <a:rPr lang="es" altLang="en-US" i="1" baseline="-25000" dirty="0">
                <a:cs typeface="ＭＳ Ｐゴシック" charset="-128"/>
              </a:rPr>
              <a:t>= </a:t>
            </a:r>
            <a:r xmlns:a="http://schemas.openxmlformats.org/drawingml/2006/main">
              <a:rPr lang="es" altLang="en-US" dirty="0">
                <a:cs typeface="ＭＳ Ｐゴシック" charset="-128"/>
              </a:rPr>
              <a:t>0 </a:t>
            </a:r>
            <a:r xmlns:a="http://schemas.openxmlformats.org/drawingml/2006/main">
              <a:rPr lang="es" altLang="en-US" i="1" baseline="-25000" dirty="0">
                <a:cs typeface="ＭＳ Ｐゴシック" charset="-128"/>
              </a:rPr>
              <a:t>; </a:t>
            </a:r>
            <a:r xmlns:a="http://schemas.openxmlformats.org/drawingml/2006/main">
              <a:rPr lang="es" altLang="en-US" i="1" dirty="0">
                <a:cs typeface="ＭＳ Ｐゴシック" charset="-128"/>
              </a:rPr>
              <a:t>P </a:t>
            </a:r>
            <a:r xmlns:a="http://schemas.openxmlformats.org/drawingml/2006/main">
              <a:rPr lang="es" altLang="en-US" i="1" baseline="-25000" dirty="0">
                <a:cs typeface="ＭＳ Ｐゴシック" charset="-128"/>
              </a:rPr>
              <a:t>3 </a:t>
            </a:r>
            <a:r xmlns:a="http://schemas.openxmlformats.org/drawingml/2006/main">
              <a:rPr lang="es" altLang="en-US" i="1" dirty="0">
                <a:cs typeface="ＭＳ Ｐゴシック" charset="-128"/>
              </a:rPr>
              <a:t>= </a:t>
            </a:r>
            <a:r xmlns:a="http://schemas.openxmlformats.org/drawingml/2006/main">
              <a:rPr lang="es" altLang="en-US" dirty="0">
                <a:cs typeface="ＭＳ Ｐゴシック" charset="-128"/>
              </a:rPr>
              <a:t>3</a:t>
            </a:r>
            <a:endParaRPr xmlns:a="http://schemas.openxmlformats.org/drawingml/2006/main" lang="en-US" altLang="en-US" i="1" dirty="0">
              <a:cs typeface="ＭＳ Ｐゴシック" charset="-128"/>
            </a:endParaRPr>
          </a:p>
          <a:p>
            <a:pPr xmlns:a="http://schemas.openxmlformats.org/drawingml/2006/main">
              <a:tabLst>
                <a:tab pos="3649345" algn="ctr"/>
              </a:tabLst>
              <a:defRPr/>
            </a:pPr>
            <a:r xmlns:a="http://schemas.openxmlformats.org/drawingml/2006/main">
              <a:rPr lang="es" altLang="en-US" dirty="0">
                <a:cs typeface="ＭＳ Ｐゴシック" charset="-128"/>
              </a:rPr>
              <a:t>Tiempo medio de espera: (6 + 0 + 3)/3 = 3</a:t>
            </a:r>
          </a:p>
          <a:p>
            <a:pPr xmlns:a="http://schemas.openxmlformats.org/drawingml/2006/main">
              <a:tabLst>
                <a:tab pos="3649345" algn="ctr"/>
              </a:tabLst>
              <a:defRPr/>
            </a:pPr>
            <a:r xmlns:a="http://schemas.openxmlformats.org/drawingml/2006/main">
              <a:rPr lang="es" altLang="en-US" dirty="0">
                <a:cs typeface="ＭＳ Ｐゴシック" charset="-128"/>
              </a:rPr>
              <a:t>Mucho mejor que el caso anterior.</a:t>
            </a:r>
          </a:p>
          <a:p>
            <a:pPr xmlns:a="http://schemas.openxmlformats.org/drawingml/2006/main">
              <a:tabLst>
                <a:tab pos="3649345" algn="ctr"/>
              </a:tabLst>
              <a:defRPr/>
            </a:pPr>
            <a:r xmlns:a="http://schemas.openxmlformats.org/drawingml/2006/main">
              <a:rPr lang="es" altLang="en-US" b="1" dirty="0">
                <a:solidFill>
                  <a:srgbClr val="006699"/>
                </a:solidFill>
                <a:latin typeface="+mj-lt"/>
              </a:rPr>
              <a:t>Convoy</a:t>
            </a:r>
            <a:r xmlns:a="http://schemas.openxmlformats.org/drawingml/2006/main">
              <a:rPr lang="es" altLang="en-US" b="1" dirty="0">
                <a:solidFill>
                  <a:srgbClr val="3366FF"/>
                </a:solidFill>
                <a:cs typeface="ＭＳ Ｐゴシック" charset="-128"/>
              </a:rPr>
              <a:t> </a:t>
            </a:r>
            <a:r xmlns:a="http://schemas.openxmlformats.org/drawingml/2006/main">
              <a:rPr lang="es" altLang="en-US" b="1" dirty="0">
                <a:solidFill>
                  <a:srgbClr val="006699"/>
                </a:solidFill>
                <a:latin typeface="+mj-lt"/>
              </a:rPr>
              <a:t>efecto</a:t>
            </a:r>
            <a:r xmlns:a="http://schemas.openxmlformats.org/drawingml/2006/main">
              <a:rPr lang="es" altLang="en-US" b="1" dirty="0">
                <a:solidFill>
                  <a:srgbClr val="3366FF"/>
                </a:solidFill>
                <a:cs typeface="ＭＳ Ｐゴシック" charset="-128"/>
              </a:rPr>
              <a:t> </a:t>
            </a:r>
            <a:r xmlns:a="http://schemas.openxmlformats.org/drawingml/2006/main">
              <a:rPr lang="es" altLang="en-US" dirty="0">
                <a:cs typeface="ＭＳ Ｐゴシック" charset="-128"/>
              </a:rPr>
              <a:t>- proceso corto detrás de proceso largo</a:t>
            </a:r>
          </a:p>
          <a:p>
            <a:pPr xmlns:a="http://schemas.openxmlformats.org/drawingml/2006/main" lvl="1">
              <a:tabLst>
                <a:tab pos="3649345" algn="ctr"/>
              </a:tabLst>
              <a:defRPr/>
            </a:pPr>
            <a:r xmlns:a="http://schemas.openxmlformats.org/drawingml/2006/main">
              <a:rPr lang="es" altLang="en-US" dirty="0"/>
              <a:t>Considere un proceso vinculado a la CPU y muchos procesos vinculados a E/S</a:t>
            </a:r>
          </a:p>
        </p:txBody>
      </p:sp>
      <p:pic>
        <p:nvPicPr>
          <p:cNvPr id="25603" name="Picture 1">
            <a:extLst>
              <a:ext uri="{FF2B5EF4-FFF2-40B4-BE49-F238E27FC236}">
                <a16:creationId xmlns:a16="http://schemas.microsoft.com/office/drawing/2014/main" id="{AA51E2F7-6758-4662-8420-58D4F08902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00" y="2632075"/>
            <a:ext cx="7123113"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75370DA6-23EE-4245-8D59-2BE3CA11205A}"/>
              </a:ext>
            </a:extLst>
          </p:cNvPr>
          <p:cNvSpPr>
            <a:spLocks noGrp="1" noChangeArrowheads="1"/>
          </p:cNvSpPr>
          <p:nvPr>
            <p:ph type="title"/>
          </p:nvPr>
        </p:nvSpPr>
        <p:spPr>
          <a:xfrm>
            <a:off x="1108909" y="129252"/>
            <a:ext cx="7704137" cy="576262"/>
          </a:xfrm>
        </p:spPr>
        <p:txBody>
          <a:bodyPr/>
          <a:lstStyle/>
          <a:p>
            <a:pPr xmlns:a="http://schemas.openxmlformats.org/drawingml/2006/main" eaLnBrk="1" hangingPunct="1"/>
            <a:r xmlns:a="http://schemas.openxmlformats.org/drawingml/2006/main">
              <a:rPr lang="es" altLang="en-US" dirty="0"/>
              <a:t>Programación de trabajo más corto primero (SJF)</a:t>
            </a:r>
          </a:p>
        </p:txBody>
      </p:sp>
      <p:sp>
        <p:nvSpPr>
          <p:cNvPr id="27650" name="Rectangle 3">
            <a:extLst>
              <a:ext uri="{FF2B5EF4-FFF2-40B4-BE49-F238E27FC236}">
                <a16:creationId xmlns:a16="http://schemas.microsoft.com/office/drawing/2014/main" id="{823814F7-CEBB-4A55-80A1-4EA7BB1EEA9B}"/>
              </a:ext>
            </a:extLst>
          </p:cNvPr>
          <p:cNvSpPr>
            <a:spLocks noGrp="1" noChangeArrowheads="1"/>
          </p:cNvSpPr>
          <p:nvPr>
            <p:ph type="body" idx="1"/>
          </p:nvPr>
        </p:nvSpPr>
        <p:spPr>
          <a:xfrm>
            <a:off x="821093" y="1233488"/>
            <a:ext cx="7632441" cy="4530725"/>
          </a:xfrm>
        </p:spPr>
        <p:txBody>
          <a:bodyPr/>
          <a:lstStyle/>
          <a:p>
            <a:r xmlns:a="http://schemas.openxmlformats.org/drawingml/2006/main">
              <a:rPr lang="es" altLang="en-US" dirty="0"/>
              <a:t>Asociar con cada proceso la duración de su próxima ráfaga de CPU</a:t>
            </a:r>
          </a:p>
          <a:p>
            <a:pPr xmlns:a="http://schemas.openxmlformats.org/drawingml/2006/main" lvl="1"/>
            <a:r xmlns:a="http://schemas.openxmlformats.org/drawingml/2006/main">
              <a:rPr lang="es" altLang="en-US" dirty="0"/>
              <a:t>Utilice estas longitudes para programar el proceso en el menor tiempo</a:t>
            </a:r>
          </a:p>
          <a:p>
            <a:r xmlns:a="http://schemas.openxmlformats.org/drawingml/2006/main">
              <a:rPr lang="es" altLang="en-US" dirty="0"/>
              <a:t>SJF es óptimo: proporciona un tiempo de espera promedio mínimo para un conjunto determinado de procesos</a:t>
            </a:r>
          </a:p>
          <a:p>
            <a:pPr xmlns:a="http://schemas.openxmlformats.org/drawingml/2006/main" lvl="1"/>
            <a:r xmlns:a="http://schemas.openxmlformats.org/drawingml/2006/main">
              <a:rPr lang="es" altLang="en-US" dirty="0"/>
              <a:t>La dificultad es saber la duración de la próxima solicitud de CPU.</a:t>
            </a:r>
          </a:p>
          <a:p>
            <a:pPr xmlns:a="http://schemas.openxmlformats.org/drawingml/2006/main" lvl="1"/>
            <a:r xmlns:a="http://schemas.openxmlformats.org/drawingml/2006/main">
              <a:rPr lang="es" altLang="en-US" dirty="0"/>
              <a:t>Podría preguntarle al usuario</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75370DA6-23EE-4245-8D59-2BE3CA11205A}"/>
              </a:ext>
            </a:extLst>
          </p:cNvPr>
          <p:cNvSpPr>
            <a:spLocks noGrp="1" noChangeArrowheads="1"/>
          </p:cNvSpPr>
          <p:nvPr>
            <p:ph type="title"/>
          </p:nvPr>
        </p:nvSpPr>
        <p:spPr>
          <a:xfrm>
            <a:off x="1108909" y="129252"/>
            <a:ext cx="7704137" cy="576262"/>
          </a:xfrm>
        </p:spPr>
        <p:txBody>
          <a:bodyPr/>
          <a:lstStyle/>
          <a:p>
            <a:pPr xmlns:a="http://schemas.openxmlformats.org/drawingml/2006/main" eaLnBrk="1" hangingPunct="1"/>
            <a:r xmlns:a="http://schemas.openxmlformats.org/drawingml/2006/main">
              <a:rPr lang="es" altLang="en-US" dirty="0"/>
              <a:t>Programación de trabajo más corto primero (SJF)</a:t>
            </a:r>
          </a:p>
        </p:txBody>
      </p:sp>
      <p:sp>
        <p:nvSpPr>
          <p:cNvPr id="27650" name="Rectangle 3">
            <a:extLst>
              <a:ext uri="{FF2B5EF4-FFF2-40B4-BE49-F238E27FC236}">
                <a16:creationId xmlns:a16="http://schemas.microsoft.com/office/drawing/2014/main" id="{823814F7-CEBB-4A55-80A1-4EA7BB1EEA9B}"/>
              </a:ext>
            </a:extLst>
          </p:cNvPr>
          <p:cNvSpPr>
            <a:spLocks noGrp="1" noChangeArrowheads="1"/>
          </p:cNvSpPr>
          <p:nvPr>
            <p:ph type="body" idx="1"/>
          </p:nvPr>
        </p:nvSpPr>
        <p:spPr>
          <a:xfrm>
            <a:off x="821093" y="1233488"/>
            <a:ext cx="6760325" cy="4345509"/>
          </a:xfrm>
        </p:spPr>
        <p:txBody>
          <a:bodyPr/>
          <a:lstStyle/>
          <a:p>
            <a:r xmlns:a="http://schemas.openxmlformats.org/drawingml/2006/main">
              <a:rPr lang="es" altLang="en-US" dirty="0"/>
              <a:t>Asociar con cada proceso la duración de su próxima ráfaga de CPU</a:t>
            </a:r>
          </a:p>
          <a:p>
            <a:pPr xmlns:a="http://schemas.openxmlformats.org/drawingml/2006/main" lvl="1"/>
            <a:r xmlns:a="http://schemas.openxmlformats.org/drawingml/2006/main">
              <a:rPr lang="es" altLang="en-US" dirty="0"/>
              <a:t>Utilice estas longitudes para programar el proceso en el menor tiempo</a:t>
            </a:r>
          </a:p>
          <a:p>
            <a:r xmlns:a="http://schemas.openxmlformats.org/drawingml/2006/main">
              <a:rPr lang="es" altLang="en-US" dirty="0"/>
              <a:t>SJF es óptimo: proporciona un tiempo de espera promedio mínimo para un conjunto determinado de procesos</a:t>
            </a:r>
          </a:p>
          <a:p>
            <a:r xmlns:a="http://schemas.openxmlformats.org/drawingml/2006/main">
              <a:rPr lang="es" altLang="en-US" dirty="0">
                <a:cs typeface="ＭＳ Ｐゴシック" charset="-128"/>
              </a:rPr>
              <a:t>Versión preventiva llamada </a:t>
            </a:r>
            <a:r xmlns:a="http://schemas.openxmlformats.org/drawingml/2006/main">
              <a:rPr lang="es" altLang="en-US" b="1" dirty="0">
                <a:solidFill>
                  <a:srgbClr val="006699"/>
                </a:solidFill>
                <a:latin typeface="+mj-lt"/>
              </a:rPr>
              <a:t>el tiempo restante más corto primero</a:t>
            </a:r>
          </a:p>
          <a:p>
            <a:r xmlns:a="http://schemas.openxmlformats.org/drawingml/2006/main">
              <a:rPr lang="es" altLang="en-US" dirty="0"/>
              <a:t>¿Cómo determinamos la duración de la próxima ráfaga de CPU?</a:t>
            </a:r>
          </a:p>
          <a:p>
            <a:pPr xmlns:a="http://schemas.openxmlformats.org/drawingml/2006/main" lvl="1"/>
            <a:r xmlns:a="http://schemas.openxmlformats.org/drawingml/2006/main">
              <a:rPr lang="es" altLang="en-US" dirty="0"/>
              <a:t>Podría preguntarle al usuario</a:t>
            </a:r>
          </a:p>
          <a:p>
            <a:pPr xmlns:a="http://schemas.openxmlformats.org/drawingml/2006/main" lvl="1"/>
            <a:r xmlns:a="http://schemas.openxmlformats.org/drawingml/2006/main">
              <a:rPr lang="es" altLang="en-US" dirty="0"/>
              <a:t>Estimar</a:t>
            </a:r>
          </a:p>
          <a:p>
            <a:pPr lvl="1"/>
            <a:endParaRPr lang="en-US" altLang="en-US" dirty="0"/>
          </a:p>
        </p:txBody>
      </p:sp>
    </p:spTree>
    <p:extLst>
      <p:ext uri="{BB962C8B-B14F-4D97-AF65-F5344CB8AC3E}">
        <p14:creationId xmlns:p14="http://schemas.microsoft.com/office/powerpoint/2010/main" val="413677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D5874AFB-A934-48C3-B837-CB30012F18C0}"/>
              </a:ext>
            </a:extLst>
          </p:cNvPr>
          <p:cNvSpPr>
            <a:spLocks noGrp="1" noChangeArrowheads="1"/>
          </p:cNvSpPr>
          <p:nvPr>
            <p:ph type="title"/>
          </p:nvPr>
        </p:nvSpPr>
        <p:spPr>
          <a:xfrm>
            <a:off x="457200" y="229606"/>
            <a:ext cx="8229600" cy="576262"/>
          </a:xfrm>
        </p:spPr>
        <p:txBody>
          <a:bodyPr/>
          <a:lstStyle/>
          <a:p>
            <a:pPr xmlns:a="http://schemas.openxmlformats.org/drawingml/2006/main" eaLnBrk="1" hangingPunct="1"/>
            <a:r xmlns:a="http://schemas.openxmlformats.org/drawingml/2006/main">
              <a:rPr lang="es" altLang="en-US" dirty="0"/>
              <a:t>Ejemplo de SJF</a:t>
            </a:r>
          </a:p>
        </p:txBody>
      </p:sp>
      <p:sp>
        <p:nvSpPr>
          <p:cNvPr id="29698" name="Rectangle 36">
            <a:extLst>
              <a:ext uri="{FF2B5EF4-FFF2-40B4-BE49-F238E27FC236}">
                <a16:creationId xmlns:a16="http://schemas.microsoft.com/office/drawing/2014/main" id="{460FD1BF-5C0A-458E-A664-05111F8290F4}"/>
              </a:ext>
            </a:extLst>
          </p:cNvPr>
          <p:cNvSpPr>
            <a:spLocks noGrp="1" noChangeArrowheads="1"/>
          </p:cNvSpPr>
          <p:nvPr>
            <p:ph type="body" idx="1"/>
          </p:nvPr>
        </p:nvSpPr>
        <p:spPr>
          <a:noFill/>
        </p:spPr>
        <p:txBody>
          <a:bodyPr/>
          <a:lstStyle/>
          <a:p>
            <a:pPr xmlns:a="http://schemas.openxmlformats.org/drawingml/2006/main">
              <a:buFont typeface="Monotype Sorts" pitchFamily="-84" charset="2"/>
              <a:buNone/>
              <a:tabLst>
                <a:tab pos="1600200" algn="ctr"/>
                <a:tab pos="3251200" algn="ctr"/>
                <a:tab pos="5140325" algn="ctr"/>
              </a:tabLst>
            </a:pPr>
            <a:r xmlns:a="http://schemas.openxmlformats.org/drawingml/2006/main">
              <a:rPr lang="es" altLang="en-US" dirty="0"/>
              <a:t>                        </a:t>
            </a:r>
            <a:r xmlns:a="http://schemas.openxmlformats.org/drawingml/2006/main">
              <a:rPr lang="es" altLang="en-US" u="sng" dirty="0">
                <a:solidFill>
                  <a:schemeClr val="bg1"/>
                </a:solidFill>
              </a:rPr>
              <a:t>Hora </a:t>
            </a:r>
            <a:r xmlns:a="http://schemas.openxmlformats.org/drawingml/2006/main">
              <a:rPr lang="es" altLang="en-US" u="sng" dirty="0" err="1">
                <a:solidFill>
                  <a:schemeClr val="bg1"/>
                </a:solidFill>
              </a:rPr>
              <a:t>de llegada </a:t>
            </a:r>
            <a:r xmlns:a="http://schemas.openxmlformats.org/drawingml/2006/main">
              <a:rPr lang="es" altLang="en-US" u="sng" dirty="0" err="1"/>
              <a:t>del proceso</a:t>
            </a:r>
            <a:r xmlns:a="http://schemas.openxmlformats.org/drawingml/2006/main">
              <a:rPr lang="es" altLang="en-US" dirty="0"/>
              <a:t> </a:t>
            </a:r>
            <a:r xmlns:a="http://schemas.openxmlformats.org/drawingml/2006/main">
              <a:rPr lang="es" altLang="en-US" u="sng" dirty="0"/>
              <a:t>Tiempo quemado</a:t>
            </a:r>
            <a:endParaRPr xmlns:a="http://schemas.openxmlformats.org/drawingml/2006/main" lang="en-US" altLang="en-US" dirty="0"/>
          </a:p>
          <a:p>
            <a:pPr xmlns:a="http://schemas.openxmlformats.org/drawingml/2006/main">
              <a:buFont typeface="Monotype Sorts" pitchFamily="-84" charset="2"/>
              <a:buNone/>
              <a:tabLst>
                <a:tab pos="1600200" algn="ctr"/>
                <a:tab pos="3251200" algn="ctr"/>
                <a:tab pos="5140325" algn="ctr"/>
              </a:tabLst>
            </a:pPr>
            <a:r xmlns:a="http://schemas.openxmlformats.org/drawingml/2006/main">
              <a:rPr lang="es" altLang="en-US" dirty="0"/>
              <a:t>               </a:t>
            </a:r>
            <a:r xmlns:a="http://schemas.openxmlformats.org/drawingml/2006/main">
              <a:rPr lang="es" altLang="en-US" i="1" dirty="0"/>
              <a:t>P </a:t>
            </a:r>
            <a:r xmlns:a="http://schemas.openxmlformats.org/drawingml/2006/main">
              <a:rPr lang="es" altLang="en-US" i="1" baseline="-25000" dirty="0"/>
              <a:t>1</a:t>
            </a:r>
            <a:r xmlns:a="http://schemas.openxmlformats.org/drawingml/2006/main">
              <a:rPr lang="es" altLang="en-US" dirty="0"/>
              <a:t> </a:t>
            </a:r>
            <a:r xmlns:a="http://schemas.openxmlformats.org/drawingml/2006/main">
              <a:rPr lang="es" altLang="en-US" dirty="0">
                <a:solidFill>
                  <a:schemeClr val="bg1"/>
                </a:solidFill>
              </a:rPr>
              <a:t>0.0 </a:t>
            </a:r>
            <a:r xmlns:a="http://schemas.openxmlformats.org/drawingml/2006/main">
              <a:rPr lang="es" altLang="en-US" dirty="0"/>
              <a:t>6</a:t>
            </a:r>
          </a:p>
          <a:p>
            <a:pPr xmlns:a="http://schemas.openxmlformats.org/drawingml/2006/main">
              <a:buFont typeface="Monotype Sorts" pitchFamily="-84" charset="2"/>
              <a:buNone/>
              <a:tabLst>
                <a:tab pos="1600200" algn="ctr"/>
                <a:tab pos="3251200" algn="ctr"/>
                <a:tab pos="5140325" algn="ctr"/>
              </a:tabLst>
            </a:pPr>
            <a:r xmlns:a="http://schemas.openxmlformats.org/drawingml/2006/main">
              <a:rPr lang="es" altLang="en-US" dirty="0"/>
              <a:t>              </a:t>
            </a:r>
            <a:r xmlns:a="http://schemas.openxmlformats.org/drawingml/2006/main">
              <a:rPr lang="es" altLang="en-US" i="1" dirty="0"/>
              <a:t>P </a:t>
            </a:r>
            <a:r xmlns:a="http://schemas.openxmlformats.org/drawingml/2006/main">
              <a:rPr lang="es" altLang="en-US" i="1" baseline="-25000" dirty="0"/>
              <a:t>2 </a:t>
            </a:r>
            <a:r xmlns:a="http://schemas.openxmlformats.org/drawingml/2006/main">
              <a:rPr lang="es" altLang="en-US" dirty="0">
                <a:solidFill>
                  <a:schemeClr val="bg1"/>
                </a:solidFill>
              </a:rPr>
              <a:t>2,0 </a:t>
            </a:r>
            <a:r xmlns:a="http://schemas.openxmlformats.org/drawingml/2006/main">
              <a:rPr lang="es" altLang="en-US" dirty="0"/>
              <a:t>8</a:t>
            </a:r>
          </a:p>
          <a:p>
            <a:pPr xmlns:a="http://schemas.openxmlformats.org/drawingml/2006/main">
              <a:buFont typeface="Monotype Sorts" pitchFamily="-84" charset="2"/>
              <a:buNone/>
              <a:tabLst>
                <a:tab pos="1600200" algn="ctr"/>
                <a:tab pos="3251200" algn="ctr"/>
                <a:tab pos="5140325" algn="ctr"/>
              </a:tabLst>
            </a:pPr>
            <a:r xmlns:a="http://schemas.openxmlformats.org/drawingml/2006/main">
              <a:rPr lang="es" altLang="en-US" dirty="0"/>
              <a:t>              </a:t>
            </a:r>
            <a:r xmlns:a="http://schemas.openxmlformats.org/drawingml/2006/main">
              <a:rPr lang="es" altLang="en-US" i="1" dirty="0"/>
              <a:t>P </a:t>
            </a:r>
            <a:r xmlns:a="http://schemas.openxmlformats.org/drawingml/2006/main">
              <a:rPr lang="es" altLang="en-US" i="1" baseline="-25000" dirty="0"/>
              <a:t>3</a:t>
            </a:r>
            <a:r xmlns:a="http://schemas.openxmlformats.org/drawingml/2006/main">
              <a:rPr lang="es" altLang="en-US" dirty="0"/>
              <a:t> </a:t>
            </a:r>
            <a:r xmlns:a="http://schemas.openxmlformats.org/drawingml/2006/main">
              <a:rPr lang="es" altLang="en-US" dirty="0">
                <a:solidFill>
                  <a:schemeClr val="bg1"/>
                </a:solidFill>
              </a:rPr>
              <a:t>4.0 </a:t>
            </a:r>
            <a:r xmlns:a="http://schemas.openxmlformats.org/drawingml/2006/main">
              <a:rPr lang="es" altLang="en-US" dirty="0"/>
              <a:t>7</a:t>
            </a:r>
          </a:p>
          <a:p>
            <a:pPr xmlns:a="http://schemas.openxmlformats.org/drawingml/2006/main">
              <a:buFont typeface="Monotype Sorts" pitchFamily="-84" charset="2"/>
              <a:buNone/>
              <a:tabLst>
                <a:tab pos="1600200" algn="ctr"/>
                <a:tab pos="3251200" algn="ctr"/>
                <a:tab pos="5140325" algn="ctr"/>
              </a:tabLst>
            </a:pPr>
            <a:r xmlns:a="http://schemas.openxmlformats.org/drawingml/2006/main">
              <a:rPr lang="es" altLang="en-US" dirty="0"/>
              <a:t>              </a:t>
            </a:r>
            <a:r xmlns:a="http://schemas.openxmlformats.org/drawingml/2006/main">
              <a:rPr lang="es" altLang="en-US" i="1" dirty="0"/>
              <a:t>P </a:t>
            </a:r>
            <a:r xmlns:a="http://schemas.openxmlformats.org/drawingml/2006/main">
              <a:rPr lang="es" altLang="en-US" i="1" baseline="-25000" dirty="0"/>
              <a:t>4</a:t>
            </a:r>
            <a:r xmlns:a="http://schemas.openxmlformats.org/drawingml/2006/main">
              <a:rPr lang="es" altLang="en-US" dirty="0"/>
              <a:t> </a:t>
            </a:r>
            <a:r xmlns:a="http://schemas.openxmlformats.org/drawingml/2006/main">
              <a:rPr lang="es" altLang="en-US" dirty="0">
                <a:solidFill>
                  <a:schemeClr val="bg1"/>
                </a:solidFill>
              </a:rPr>
              <a:t>5.0 </a:t>
            </a:r>
            <a:r xmlns:a="http://schemas.openxmlformats.org/drawingml/2006/main">
              <a:rPr lang="es" altLang="en-US" dirty="0"/>
              <a:t>3</a:t>
            </a:r>
          </a:p>
          <a:p>
            <a:pPr>
              <a:buFont typeface="Monotype Sorts" pitchFamily="-84" charset="2"/>
              <a:buNone/>
              <a:tabLst>
                <a:tab pos="1600200" algn="ctr"/>
                <a:tab pos="3251200" algn="ctr"/>
                <a:tab pos="5140325" algn="ctr"/>
              </a:tabLst>
            </a:pPr>
            <a:endParaRPr lang="en-US" altLang="en-US" dirty="0"/>
          </a:p>
          <a:p>
            <a:pPr xmlns:a="http://schemas.openxmlformats.org/drawingml/2006/main">
              <a:tabLst>
                <a:tab pos="1600200" algn="ctr"/>
                <a:tab pos="3251200" algn="ctr"/>
                <a:tab pos="5140325" algn="ctr"/>
              </a:tabLst>
            </a:pPr>
            <a:r xmlns:a="http://schemas.openxmlformats.org/drawingml/2006/main">
              <a:rPr lang="es" altLang="en-US" dirty="0"/>
              <a:t>Horario del SJF</a:t>
            </a:r>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buFont typeface="Monotype Sorts" pitchFamily="-84" charset="2"/>
              <a:buNone/>
              <a:tabLst>
                <a:tab pos="1600200" algn="ctr"/>
                <a:tab pos="3251200" algn="ctr"/>
                <a:tab pos="5140325" algn="ctr"/>
              </a:tabLst>
            </a:pPr>
            <a:endParaRPr lang="en-US" altLang="en-US" dirty="0"/>
          </a:p>
          <a:p>
            <a:pPr xmlns:a="http://schemas.openxmlformats.org/drawingml/2006/main">
              <a:tabLst>
                <a:tab pos="1600200" algn="ctr"/>
                <a:tab pos="3251200" algn="ctr"/>
                <a:tab pos="5140325" algn="ctr"/>
              </a:tabLst>
            </a:pPr>
            <a:r xmlns:a="http://schemas.openxmlformats.org/drawingml/2006/main">
              <a:rPr lang="es" altLang="en-US" dirty="0"/>
              <a:t>Tiempo medio de espera = (3 + 16 + 9 + 0) / 4 = 7</a:t>
            </a:r>
            <a:endParaRPr xmlns:a="http://schemas.openxmlformats.org/drawingml/2006/main" lang="en-US" altLang="en-US" i="1" baseline="-25000" dirty="0"/>
          </a:p>
        </p:txBody>
      </p:sp>
      <p:pic>
        <p:nvPicPr>
          <p:cNvPr id="29699" name="Picture 1">
            <a:extLst>
              <a:ext uri="{FF2B5EF4-FFF2-40B4-BE49-F238E27FC236}">
                <a16:creationId xmlns:a16="http://schemas.microsoft.com/office/drawing/2014/main" id="{AD4AB8A1-1681-46C1-BDAD-E7E14E963D2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87463" y="4076700"/>
            <a:ext cx="6796087"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7A3CFFB8-E2A9-4251-9DDA-A9BF289B2979}"/>
              </a:ext>
            </a:extLst>
          </p:cNvPr>
          <p:cNvSpPr>
            <a:spLocks noGrp="1" noChangeArrowheads="1"/>
          </p:cNvSpPr>
          <p:nvPr>
            <p:ph type="title"/>
          </p:nvPr>
        </p:nvSpPr>
        <p:spPr>
          <a:xfrm>
            <a:off x="987629" y="165918"/>
            <a:ext cx="8249492" cy="611187"/>
          </a:xfrm>
        </p:spPr>
        <p:txBody>
          <a:bodyPr/>
          <a:lstStyle/>
          <a:p>
            <a:pPr xmlns:a="http://schemas.openxmlformats.org/drawingml/2006/main" eaLnBrk="1" hangingPunct="1"/>
            <a:r xmlns:a="http://schemas.openxmlformats.org/drawingml/2006/main">
              <a:rPr lang="es" altLang="en-US" dirty="0"/>
              <a:t>Determinar la duración de la próxima ráfaga de CPU</a:t>
            </a:r>
          </a:p>
        </p:txBody>
      </p:sp>
      <p:sp>
        <p:nvSpPr>
          <p:cNvPr id="16387" name="Rectangle 3">
            <a:extLst>
              <a:ext uri="{FF2B5EF4-FFF2-40B4-BE49-F238E27FC236}">
                <a16:creationId xmlns:a16="http://schemas.microsoft.com/office/drawing/2014/main" id="{8340EA5D-E641-4F83-8451-8011ACC73F79}"/>
              </a:ext>
            </a:extLst>
          </p:cNvPr>
          <p:cNvSpPr>
            <a:spLocks noGrp="1" noChangeArrowheads="1"/>
          </p:cNvSpPr>
          <p:nvPr>
            <p:ph type="body" idx="1"/>
          </p:nvPr>
        </p:nvSpPr>
        <p:spPr>
          <a:xfrm>
            <a:off x="802433" y="1233488"/>
            <a:ext cx="7681167" cy="4935537"/>
          </a:xfrm>
        </p:spPr>
        <p:txBody>
          <a:bodyPr/>
          <a:lstStyle/>
          <a:p>
            <a:pPr xmlns:a="http://schemas.openxmlformats.org/drawingml/2006/main">
              <a:defRPr/>
            </a:pPr>
            <a:r xmlns:a="http://schemas.openxmlformats.org/drawingml/2006/main">
              <a:rPr lang="es" altLang="en-US" dirty="0">
                <a:cs typeface="ＭＳ Ｐゴシック" charset="-128"/>
              </a:rPr>
              <a:t>Sólo se puede estimar la longitud; debería ser similar a la anterior.</a:t>
            </a:r>
          </a:p>
          <a:p>
            <a:pPr xmlns:a="http://schemas.openxmlformats.org/drawingml/2006/main" lvl="1">
              <a:defRPr/>
            </a:pPr>
            <a:r xmlns:a="http://schemas.openxmlformats.org/drawingml/2006/main">
              <a:rPr lang="es" altLang="en-US" dirty="0"/>
              <a:t>Luego elija el proceso con la próxima ráfaga de CPU prevista más corta</a:t>
            </a:r>
            <a:endParaRPr xmlns:a="http://schemas.openxmlformats.org/drawingml/2006/main" lang="en-US" altLang="en-US" dirty="0">
              <a:cs typeface="ＭＳ Ｐゴシック" charset="-128"/>
            </a:endParaRPr>
          </a:p>
          <a:p>
            <a:pPr xmlns:a="http://schemas.openxmlformats.org/drawingml/2006/main">
              <a:defRPr/>
            </a:pPr>
            <a:r xmlns:a="http://schemas.openxmlformats.org/drawingml/2006/main">
              <a:rPr lang="es" altLang="en-US" dirty="0">
                <a:cs typeface="ＭＳ Ｐゴシック" charset="-128"/>
              </a:rPr>
              <a:t>Se puede hacer usando la longitud de ráfagas de CPU anteriores, usando un promedio exponencial</a:t>
            </a:r>
          </a:p>
          <a:p>
            <a:pPr>
              <a:defRPr/>
            </a:pPr>
            <a:endParaRPr lang="en-US" altLang="en-US" dirty="0">
              <a:cs typeface="ＭＳ Ｐゴシック" charset="-128"/>
            </a:endParaRPr>
          </a:p>
          <a:p>
            <a:pPr>
              <a:defRPr/>
            </a:pPr>
            <a:endParaRPr lang="en-US" altLang="en-US" dirty="0">
              <a:cs typeface="ＭＳ Ｐゴシック" charset="-128"/>
            </a:endParaRPr>
          </a:p>
          <a:p>
            <a:pPr>
              <a:defRPr/>
            </a:pPr>
            <a:endParaRPr lang="en-US" altLang="en-US" dirty="0">
              <a:cs typeface="ＭＳ Ｐゴシック" charset="-128"/>
            </a:endParaRPr>
          </a:p>
          <a:p>
            <a:pPr marL="0" indent="0">
              <a:buFont typeface="Monotype Sorts" pitchFamily="-84" charset="2"/>
              <a:buNone/>
              <a:defRPr/>
            </a:pPr>
            <a:endParaRPr lang="en-US" altLang="en-US" dirty="0">
              <a:cs typeface="ＭＳ Ｐゴシック" charset="-128"/>
            </a:endParaRPr>
          </a:p>
          <a:p>
            <a:pPr xmlns:a="http://schemas.openxmlformats.org/drawingml/2006/main">
              <a:defRPr/>
            </a:pPr>
            <a:r xmlns:a="http://schemas.openxmlformats.org/drawingml/2006/main">
              <a:rPr lang="es" altLang="en-US" dirty="0">
                <a:cs typeface="ＭＳ Ｐゴシック" charset="-128"/>
              </a:rPr>
              <a:t>Comúnmente, </a:t>
            </a:r>
            <a:r xmlns:a="http://schemas.openxmlformats.org/drawingml/2006/main">
              <a:rPr lang="es" altLang="en-US" dirty="0">
                <a:latin typeface="Lucida Grande" pitchFamily="-84" charset="0"/>
                <a:cs typeface="ＭＳ Ｐゴシック" charset="-128"/>
              </a:rPr>
              <a:t>α </a:t>
            </a:r>
            <a:r xmlns:a="http://schemas.openxmlformats.org/drawingml/2006/main">
              <a:rPr lang="es" altLang="en-US" dirty="0">
                <a:cs typeface="ＭＳ Ｐゴシック" charset="-128"/>
              </a:rPr>
              <a:t>se establece en ½</a:t>
            </a:r>
          </a:p>
        </p:txBody>
      </p:sp>
      <p:graphicFrame>
        <p:nvGraphicFramePr>
          <p:cNvPr id="31747" name="Object 2">
            <a:extLst>
              <a:ext uri="{FF2B5EF4-FFF2-40B4-BE49-F238E27FC236}">
                <a16:creationId xmlns:a16="http://schemas.microsoft.com/office/drawing/2014/main" id="{15715238-6D8E-4D53-8F63-29A2962FEB3C}"/>
              </a:ext>
            </a:extLst>
          </p:cNvPr>
          <p:cNvGraphicFramePr>
            <a:graphicFrameLocks noChangeAspect="1"/>
          </p:cNvGraphicFramePr>
          <p:nvPr>
            <p:extLst>
              <p:ext uri="{D42A27DB-BD31-4B8C-83A1-F6EECF244321}">
                <p14:modId xmlns:p14="http://schemas.microsoft.com/office/powerpoint/2010/main" val="2257437378"/>
              </p:ext>
            </p:extLst>
          </p:nvPr>
        </p:nvGraphicFramePr>
        <p:xfrm>
          <a:off x="2005013" y="2656713"/>
          <a:ext cx="4427537" cy="1254125"/>
        </p:xfrm>
        <a:graphic>
          <a:graphicData uri="http://schemas.openxmlformats.org/presentationml/2006/ole">
            <mc:AlternateContent xmlns:mc="http://schemas.openxmlformats.org/markup-compatibility/2006">
              <mc:Choice xmlns:v="urn:schemas-microsoft-com:vml" Requires="v">
                <p:oleObj spid="_x0000_s31797" name="Equation" r:id="rId4" imgW="6400800" imgH="1778000" progId="Equation.3">
                  <p:embed/>
                </p:oleObj>
              </mc:Choice>
              <mc:Fallback>
                <p:oleObj name="Equation" r:id="rId4" imgW="6400800" imgH="17780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5013" y="2656713"/>
                        <a:ext cx="4427537" cy="1254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pic>
        <p:nvPicPr>
          <p:cNvPr id="31748" name="Picture 1">
            <a:extLst>
              <a:ext uri="{FF2B5EF4-FFF2-40B4-BE49-F238E27FC236}">
                <a16:creationId xmlns:a16="http://schemas.microsoft.com/office/drawing/2014/main" id="{E328DB97-6C8D-4434-AF77-5C40A02A287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94025" y="3976688"/>
            <a:ext cx="24511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3ABB015E-7AD3-4A84-AE93-94E9C1B95CA6}"/>
              </a:ext>
            </a:extLst>
          </p:cNvPr>
          <p:cNvSpPr>
            <a:spLocks noGrp="1" noChangeArrowheads="1"/>
          </p:cNvSpPr>
          <p:nvPr>
            <p:ph type="title"/>
          </p:nvPr>
        </p:nvSpPr>
        <p:spPr>
          <a:xfrm>
            <a:off x="810949" y="131828"/>
            <a:ext cx="8223250" cy="677863"/>
          </a:xfrm>
        </p:spPr>
        <p:txBody>
          <a:bodyPr/>
          <a:lstStyle/>
          <a:p>
            <a:pPr xmlns:a="http://schemas.openxmlformats.org/drawingml/2006/main" eaLnBrk="1" hangingPunct="1"/>
            <a:r xmlns:a="http://schemas.openxmlformats.org/drawingml/2006/main">
              <a:rPr lang="es" altLang="en-US" sz="2600" dirty="0"/>
              <a:t>Predicción de la duración de la próxima ráfaga de CPU</a:t>
            </a:r>
          </a:p>
        </p:txBody>
      </p:sp>
      <p:pic>
        <p:nvPicPr>
          <p:cNvPr id="33794" name="Picture 2">
            <a:extLst>
              <a:ext uri="{FF2B5EF4-FFF2-40B4-BE49-F238E27FC236}">
                <a16:creationId xmlns:a16="http://schemas.microsoft.com/office/drawing/2014/main" id="{13C6E507-3240-4702-A49A-38E2AFA02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598613"/>
            <a:ext cx="5470525"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D9F41D91-5CCD-4C10-BD4B-8757760950E9}"/>
              </a:ext>
            </a:extLst>
          </p:cNvPr>
          <p:cNvSpPr>
            <a:spLocks noGrp="1" noChangeArrowheads="1"/>
          </p:cNvSpPr>
          <p:nvPr>
            <p:ph type="title"/>
          </p:nvPr>
        </p:nvSpPr>
        <p:spPr>
          <a:xfrm>
            <a:off x="1175460" y="229606"/>
            <a:ext cx="7451725" cy="576262"/>
          </a:xfrm>
        </p:spPr>
        <p:txBody>
          <a:bodyPr/>
          <a:lstStyle/>
          <a:p>
            <a:pPr xmlns:a="http://schemas.openxmlformats.org/drawingml/2006/main" eaLnBrk="1" hangingPunct="1"/>
            <a:r xmlns:a="http://schemas.openxmlformats.org/drawingml/2006/main">
              <a:rPr lang="es" altLang="en-US" dirty="0"/>
              <a:t>Ejemplos de promedio exponencial</a:t>
            </a:r>
          </a:p>
        </p:txBody>
      </p:sp>
      <p:sp>
        <p:nvSpPr>
          <p:cNvPr id="35842" name="Rectangle 3">
            <a:extLst>
              <a:ext uri="{FF2B5EF4-FFF2-40B4-BE49-F238E27FC236}">
                <a16:creationId xmlns:a16="http://schemas.microsoft.com/office/drawing/2014/main" id="{D651A984-67C5-468C-8F88-230FFA867BD5}"/>
              </a:ext>
            </a:extLst>
          </p:cNvPr>
          <p:cNvSpPr>
            <a:spLocks noGrp="1" noChangeArrowheads="1"/>
          </p:cNvSpPr>
          <p:nvPr>
            <p:ph type="body" idx="1"/>
          </p:nvPr>
        </p:nvSpPr>
        <p:spPr>
          <a:xfrm>
            <a:off x="793101" y="1233488"/>
            <a:ext cx="7834083" cy="4530725"/>
          </a:xfrm>
        </p:spPr>
        <p:txBody>
          <a:bodyPr/>
          <a:lstStyle/>
          <a:p>
            <a:pPr xmlns:a="http://schemas.openxmlformats.org/drawingml/2006/main">
              <a:lnSpc>
                <a:spcPct val="90000"/>
              </a:lnSpc>
            </a:pPr>
            <a:r xmlns:a="http://schemas.openxmlformats.org/drawingml/2006/main">
              <a:rPr lang="es" altLang="en-US" dirty="0">
                <a:sym typeface="Symbol" panose="05050102010706020507" pitchFamily="18" charset="2"/>
              </a:rPr>
              <a:t>=0</a:t>
            </a:r>
          </a:p>
          <a:p>
            <a:pPr xmlns:a="http://schemas.openxmlformats.org/drawingml/2006/main" lvl="1">
              <a:lnSpc>
                <a:spcPct val="90000"/>
              </a:lnSpc>
            </a:pPr>
            <a:r xmlns:a="http://schemas.openxmlformats.org/drawingml/2006/main">
              <a:rPr lang="es" altLang="en-US" dirty="0">
                <a:sym typeface="Symbol" panose="05050102010706020507" pitchFamily="18" charset="2"/>
              </a:rPr>
              <a:t> </a:t>
            </a:r>
            <a:r xmlns:a="http://schemas.openxmlformats.org/drawingml/2006/main">
              <a:rPr lang="es" altLang="en-US" baseline="-25000" dirty="0">
                <a:sym typeface="Symbol" panose="05050102010706020507" pitchFamily="18" charset="2"/>
              </a:rPr>
              <a:t>norte+1 </a:t>
            </a:r>
            <a:r xmlns:a="http://schemas.openxmlformats.org/drawingml/2006/main">
              <a:rPr lang="es" altLang="en-US" dirty="0">
                <a:sym typeface="Symbol" panose="05050102010706020507" pitchFamily="18" charset="2"/>
              </a:rPr>
              <a:t>=  </a:t>
            </a:r>
            <a:r xmlns:a="http://schemas.openxmlformats.org/drawingml/2006/main">
              <a:rPr lang="es" altLang="en-US" baseline="-25000" dirty="0">
                <a:sym typeface="Symbol" panose="05050102010706020507" pitchFamily="18" charset="2"/>
              </a:rPr>
              <a:t>norte</a:t>
            </a:r>
          </a:p>
          <a:p>
            <a:pPr xmlns:a="http://schemas.openxmlformats.org/drawingml/2006/main" lvl="1">
              <a:lnSpc>
                <a:spcPct val="90000"/>
              </a:lnSpc>
            </a:pPr>
            <a:r xmlns:a="http://schemas.openxmlformats.org/drawingml/2006/main">
              <a:rPr lang="es" altLang="en-US" dirty="0">
                <a:sym typeface="Symbol" panose="05050102010706020507" pitchFamily="18" charset="2"/>
              </a:rPr>
              <a:t>La historia reciente no cuenta</a:t>
            </a:r>
          </a:p>
          <a:p>
            <a:pPr xmlns:a="http://schemas.openxmlformats.org/drawingml/2006/main">
              <a:lnSpc>
                <a:spcPct val="90000"/>
              </a:lnSpc>
            </a:pPr>
            <a:r xmlns:a="http://schemas.openxmlformats.org/drawingml/2006/main">
              <a:rPr lang="es" altLang="en-US" dirty="0">
                <a:sym typeface="Symbol" panose="05050102010706020507" pitchFamily="18" charset="2"/>
              </a:rPr>
              <a:t>=1</a:t>
            </a:r>
          </a:p>
          <a:p>
            <a:pPr xmlns:a="http://schemas.openxmlformats.org/drawingml/2006/main" lvl="1">
              <a:lnSpc>
                <a:spcPct val="90000"/>
              </a:lnSpc>
            </a:pPr>
            <a:r xmlns:a="http://schemas.openxmlformats.org/drawingml/2006/main">
              <a:rPr lang="es" altLang="en-US" dirty="0">
                <a:sym typeface="Symbol" panose="05050102010706020507" pitchFamily="18" charset="2"/>
              </a:rPr>
              <a:t> </a:t>
            </a:r>
            <a:r xmlns:a="http://schemas.openxmlformats.org/drawingml/2006/main">
              <a:rPr lang="es" altLang="en-US" baseline="-25000" dirty="0">
                <a:sym typeface="Symbol" panose="05050102010706020507" pitchFamily="18" charset="2"/>
              </a:rPr>
              <a:t>norte+1 </a:t>
            </a:r>
            <a:r xmlns:a="http://schemas.openxmlformats.org/drawingml/2006/main">
              <a:rPr lang="es" altLang="en-US" dirty="0">
                <a:sym typeface="Symbol" panose="05050102010706020507" pitchFamily="18" charset="2"/>
              </a:rPr>
              <a:t>=  </a:t>
            </a:r>
            <a:r xmlns:a="http://schemas.openxmlformats.org/drawingml/2006/main">
              <a:rPr lang="es" altLang="en-US" i="1" dirty="0" err="1">
                <a:sym typeface="Symbol" panose="05050102010706020507" pitchFamily="18" charset="2"/>
              </a:rPr>
              <a:t>t </a:t>
            </a:r>
            <a:r xmlns:a="http://schemas.openxmlformats.org/drawingml/2006/main">
              <a:rPr lang="es" altLang="en-US" baseline="-25000" dirty="0" err="1">
                <a:sym typeface="Symbol" panose="05050102010706020507" pitchFamily="18" charset="2"/>
              </a:rPr>
              <a:t>norte</a:t>
            </a:r>
            <a:endParaRPr xmlns:a="http://schemas.openxmlformats.org/drawingml/2006/main" lang="en-US" altLang="en-US" baseline="-25000" dirty="0">
              <a:sym typeface="Symbol" panose="05050102010706020507" pitchFamily="18" charset="2"/>
            </a:endParaRPr>
          </a:p>
          <a:p>
            <a:pPr xmlns:a="http://schemas.openxmlformats.org/drawingml/2006/main" lvl="1">
              <a:lnSpc>
                <a:spcPct val="90000"/>
              </a:lnSpc>
            </a:pPr>
            <a:r xmlns:a="http://schemas.openxmlformats.org/drawingml/2006/main">
              <a:rPr lang="es" altLang="en-US" dirty="0">
                <a:sym typeface="Symbol" panose="05050102010706020507" pitchFamily="18" charset="2"/>
              </a:rPr>
              <a:t>Sólo cuenta la última ráfaga de CPU real</a:t>
            </a:r>
          </a:p>
          <a:p>
            <a:pPr xmlns:a="http://schemas.openxmlformats.org/drawingml/2006/main">
              <a:lnSpc>
                <a:spcPct val="90000"/>
              </a:lnSpc>
            </a:pPr>
            <a:r xmlns:a="http://schemas.openxmlformats.org/drawingml/2006/main">
              <a:rPr lang="es" altLang="en-US" dirty="0">
                <a:sym typeface="Symbol" panose="05050102010706020507" pitchFamily="18" charset="2"/>
              </a:rPr>
              <a:t>Si ampliamos la fórmula, obtenemos:</a:t>
            </a:r>
          </a:p>
          <a:p>
            <a:pPr xmlns:a="http://schemas.openxmlformats.org/drawingml/2006/main" lvl="2">
              <a:lnSpc>
                <a:spcPct val="90000"/>
              </a:lnSpc>
              <a:buFont typeface="Webdings" panose="05030102010509060703" pitchFamily="18" charset="2"/>
              <a:buNone/>
            </a:pPr>
            <a:r xmlns:a="http://schemas.openxmlformats.org/drawingml/2006/main">
              <a:rPr lang="es" altLang="en-US" dirty="0">
                <a:sym typeface="Symbol" panose="05050102010706020507" pitchFamily="18" charset="2"/>
              </a:rPr>
              <a:t> </a:t>
            </a:r>
            <a:r xmlns:a="http://schemas.openxmlformats.org/drawingml/2006/main">
              <a:rPr lang="es" altLang="en-US" i="1" baseline="-25000" dirty="0">
                <a:sym typeface="Symbol" panose="05050102010706020507" pitchFamily="18" charset="2"/>
              </a:rPr>
              <a:t>norte </a:t>
            </a:r>
            <a:r xmlns:a="http://schemas.openxmlformats.org/drawingml/2006/main">
              <a:rPr lang="es" altLang="en-US" baseline="-25000" dirty="0">
                <a:sym typeface="Symbol" panose="05050102010706020507" pitchFamily="18" charset="2"/>
              </a:rPr>
              <a:t>+1 </a:t>
            </a:r>
            <a:r xmlns:a="http://schemas.openxmlformats.org/drawingml/2006/main">
              <a:rPr lang="es" altLang="en-US" dirty="0">
                <a:sym typeface="Symbol" panose="05050102010706020507" pitchFamily="18" charset="2"/>
              </a:rPr>
              <a:t>=  </a:t>
            </a:r>
            <a:r xmlns:a="http://schemas.openxmlformats.org/drawingml/2006/main">
              <a:rPr lang="es" altLang="en-US" dirty="0" err="1">
                <a:sym typeface="Symbol" panose="05050102010706020507" pitchFamily="18" charset="2"/>
              </a:rPr>
              <a:t>t </a:t>
            </a:r>
            <a:r xmlns:a="http://schemas.openxmlformats.org/drawingml/2006/main">
              <a:rPr lang="es" altLang="en-US" i="1" baseline="-25000" dirty="0" err="1">
                <a:sym typeface="Symbol" panose="05050102010706020507" pitchFamily="18" charset="2"/>
              </a:rPr>
              <a:t>norte </a:t>
            </a:r>
            <a:r xmlns:a="http://schemas.openxmlformats.org/drawingml/2006/main">
              <a:rPr lang="es" altLang="en-US" dirty="0">
                <a:sym typeface="Symbol" panose="05050102010706020507" pitchFamily="18" charset="2"/>
              </a:rPr>
              <a:t>+(1 </a:t>
            </a:r>
            <a:r xmlns:a="http://schemas.openxmlformats.org/drawingml/2006/main">
              <a:rPr lang="es" altLang="en-US" i="1" dirty="0">
                <a:sym typeface="Symbol" panose="05050102010706020507" pitchFamily="18" charset="2"/>
              </a:rPr>
              <a:t>- </a:t>
            </a:r>
            <a:r xmlns:a="http://schemas.openxmlformats.org/drawingml/2006/main">
              <a:rPr lang="es" altLang="en-US" dirty="0">
                <a:sym typeface="Symbol" panose="05050102010706020507" pitchFamily="18" charset="2"/>
              </a:rPr>
              <a:t> </a:t>
            </a:r>
            <a:r xmlns:a="http://schemas.openxmlformats.org/drawingml/2006/main">
              <a:rPr lang="es" altLang="en-US" i="1" dirty="0">
                <a:sym typeface="Symbol" panose="05050102010706020507" pitchFamily="18" charset="2"/>
              </a:rPr>
              <a:t>) </a:t>
            </a:r>
            <a:r xmlns:a="http://schemas.openxmlformats.org/drawingml/2006/main">
              <a:rPr lang="es" altLang="en-US" dirty="0">
                <a:sym typeface="Symbol" panose="05050102010706020507" pitchFamily="18" charset="2"/>
              </a:rPr>
              <a:t> </a:t>
            </a:r>
            <a:r xmlns:a="http://schemas.openxmlformats.org/drawingml/2006/main">
              <a:rPr lang="es" altLang="en-US" i="1" dirty="0" err="1">
                <a:sym typeface="Symbol" panose="05050102010706020507" pitchFamily="18" charset="2"/>
              </a:rPr>
              <a:t>t </a:t>
            </a:r>
            <a:r xmlns:a="http://schemas.openxmlformats.org/drawingml/2006/main">
              <a:rPr lang="es" altLang="en-US" i="1" baseline="-25000" dirty="0" err="1">
                <a:sym typeface="Symbol" panose="05050102010706020507" pitchFamily="18" charset="2"/>
              </a:rPr>
              <a:t>norte</a:t>
            </a:r>
            <a:r xmlns:a="http://schemas.openxmlformats.org/drawingml/2006/main">
              <a:rPr lang="es" altLang="en-US" i="1" dirty="0">
                <a:sym typeface="Symbol" panose="05050102010706020507" pitchFamily="18" charset="2"/>
              </a:rPr>
              <a:t> </a:t>
            </a:r>
            <a:r xmlns:a="http://schemas.openxmlformats.org/drawingml/2006/main">
              <a:rPr lang="es" altLang="en-US" baseline="-25000" dirty="0">
                <a:sym typeface="Symbol" panose="05050102010706020507" pitchFamily="18" charset="2"/>
              </a:rPr>
              <a:t>-1</a:t>
            </a:r>
            <a:r xmlns:a="http://schemas.openxmlformats.org/drawingml/2006/main">
              <a:rPr lang="es" altLang="en-US" i="1" baseline="-25000" dirty="0">
                <a:sym typeface="Symbol" panose="05050102010706020507" pitchFamily="18" charset="2"/>
              </a:rPr>
              <a:t> </a:t>
            </a:r>
            <a:r xmlns:a="http://schemas.openxmlformats.org/drawingml/2006/main">
              <a:rPr lang="es" altLang="en-US" dirty="0">
                <a:sym typeface="Symbol" panose="05050102010706020507" pitchFamily="18" charset="2"/>
              </a:rPr>
              <a:t>+…</a:t>
            </a:r>
          </a:p>
          <a:p>
            <a:pPr xmlns:a="http://schemas.openxmlformats.org/drawingml/2006/main" lvl="2">
              <a:lnSpc>
                <a:spcPct val="90000"/>
              </a:lnSpc>
              <a:buFont typeface="Webdings" panose="05030102010509060703" pitchFamily="18" charset="2"/>
              <a:buNone/>
            </a:pPr>
            <a:r xmlns:a="http://schemas.openxmlformats.org/drawingml/2006/main">
              <a:rPr lang="es" altLang="en-US" dirty="0">
                <a:sym typeface="Symbol" panose="05050102010706020507" pitchFamily="18" charset="2"/>
              </a:rPr>
              <a:t>            </a:t>
            </a:r>
            <a:r xmlns:a="http://schemas.openxmlformats.org/drawingml/2006/main">
              <a:rPr lang="es" altLang="en-US" i="1" dirty="0">
                <a:sym typeface="Symbol" panose="05050102010706020507" pitchFamily="18" charset="2"/>
              </a:rPr>
              <a:t>+( </a:t>
            </a:r>
            <a:r xmlns:a="http://schemas.openxmlformats.org/drawingml/2006/main">
              <a:rPr lang="es" altLang="en-US" dirty="0">
                <a:sym typeface="Symbol" panose="05050102010706020507" pitchFamily="18" charset="2"/>
              </a:rPr>
              <a:t>1 -  </a:t>
            </a:r>
            <a:r xmlns:a="http://schemas.openxmlformats.org/drawingml/2006/main">
              <a:rPr lang="es" altLang="en-US" i="1" dirty="0">
                <a:sym typeface="Symbol" panose="05050102010706020507" pitchFamily="18" charset="2"/>
              </a:rPr>
              <a:t>) </a:t>
            </a:r>
            <a:r xmlns:a="http://schemas.openxmlformats.org/drawingml/2006/main">
              <a:rPr lang="es" altLang="en-US" i="1" baseline="30000" dirty="0">
                <a:sym typeface="Symbol" panose="05050102010706020507" pitchFamily="18" charset="2"/>
              </a:rPr>
              <a:t>j</a:t>
            </a:r>
            <a:r xmlns:a="http://schemas.openxmlformats.org/drawingml/2006/main">
              <a:rPr lang="es" altLang="en-US" baseline="30000" dirty="0">
                <a:sym typeface="Symbol" panose="05050102010706020507" pitchFamily="18" charset="2"/>
              </a:rPr>
              <a:t> </a:t>
            </a:r>
            <a:r xmlns:a="http://schemas.openxmlformats.org/drawingml/2006/main">
              <a:rPr lang="es" altLang="en-US" dirty="0">
                <a:sym typeface="Symbol" panose="05050102010706020507" pitchFamily="18" charset="2"/>
              </a:rPr>
              <a:t> </a:t>
            </a:r>
            <a:r xmlns:a="http://schemas.openxmlformats.org/drawingml/2006/main">
              <a:rPr lang="es" altLang="en-US" i="1" dirty="0" err="1">
                <a:sym typeface="Symbol" panose="05050102010706020507" pitchFamily="18" charset="2"/>
              </a:rPr>
              <a:t>t </a:t>
            </a:r>
            <a:r xmlns:a="http://schemas.openxmlformats.org/drawingml/2006/main">
              <a:rPr lang="es" altLang="en-US" i="1" baseline="-25000" dirty="0" err="1">
                <a:sym typeface="Symbol" panose="05050102010706020507" pitchFamily="18" charset="2"/>
              </a:rPr>
              <a:t>norte</a:t>
            </a:r>
            <a:r xmlns:a="http://schemas.openxmlformats.org/drawingml/2006/main">
              <a:rPr lang="es" altLang="en-US" dirty="0">
                <a:sym typeface="Symbol" panose="05050102010706020507" pitchFamily="18" charset="2"/>
              </a:rPr>
              <a:t> </a:t>
            </a:r>
            <a:r xmlns:a="http://schemas.openxmlformats.org/drawingml/2006/main">
              <a:rPr lang="es" altLang="en-US" baseline="-25000" dirty="0">
                <a:sym typeface="Symbol" panose="05050102010706020507" pitchFamily="18" charset="2"/>
              </a:rPr>
              <a:t>-j </a:t>
            </a:r>
            <a:r xmlns:a="http://schemas.openxmlformats.org/drawingml/2006/main">
              <a:rPr lang="es" altLang="en-US" i="1" baseline="-25000" dirty="0">
                <a:sym typeface="Symbol" panose="05050102010706020507" pitchFamily="18" charset="2"/>
              </a:rPr>
              <a:t>_</a:t>
            </a:r>
            <a:r xmlns:a="http://schemas.openxmlformats.org/drawingml/2006/main">
              <a:rPr lang="es" altLang="en-US" i="1" dirty="0">
                <a:sym typeface="Symbol" panose="05050102010706020507" pitchFamily="18" charset="2"/>
              </a:rPr>
              <a:t> </a:t>
            </a:r>
            <a:r xmlns:a="http://schemas.openxmlformats.org/drawingml/2006/main">
              <a:rPr lang="es" altLang="en-US" dirty="0">
                <a:sym typeface="Symbol" panose="05050102010706020507" pitchFamily="18" charset="2"/>
              </a:rPr>
              <a:t>+…</a:t>
            </a:r>
          </a:p>
          <a:p>
            <a:pPr xmlns:a="http://schemas.openxmlformats.org/drawingml/2006/main" lvl="2">
              <a:lnSpc>
                <a:spcPct val="90000"/>
              </a:lnSpc>
              <a:buFont typeface="Webdings" panose="05030102010509060703" pitchFamily="18" charset="2"/>
              <a:buNone/>
            </a:pPr>
            <a:r xmlns:a="http://schemas.openxmlformats.org/drawingml/2006/main">
              <a:rPr lang="es" altLang="en-US" dirty="0">
                <a:sym typeface="Symbol" panose="05050102010706020507" pitchFamily="18" charset="2"/>
              </a:rPr>
              <a:t>            </a:t>
            </a:r>
            <a:r xmlns:a="http://schemas.openxmlformats.org/drawingml/2006/main">
              <a:rPr lang="es" altLang="en-US" i="1" dirty="0">
                <a:sym typeface="Symbol" panose="05050102010706020507" pitchFamily="18" charset="2"/>
              </a:rPr>
              <a:t>+( </a:t>
            </a:r>
            <a:r xmlns:a="http://schemas.openxmlformats.org/drawingml/2006/main">
              <a:rPr lang="es" altLang="en-US" dirty="0">
                <a:sym typeface="Symbol" panose="05050102010706020507" pitchFamily="18" charset="2"/>
              </a:rPr>
              <a:t>1 -  </a:t>
            </a:r>
            <a:r xmlns:a="http://schemas.openxmlformats.org/drawingml/2006/main">
              <a:rPr lang="es" altLang="en-US" i="1" dirty="0">
                <a:sym typeface="Symbol" panose="05050102010706020507" pitchFamily="18" charset="2"/>
              </a:rPr>
              <a:t>) </a:t>
            </a:r>
            <a:r xmlns:a="http://schemas.openxmlformats.org/drawingml/2006/main">
              <a:rPr lang="es" altLang="en-US" i="1" baseline="30000" dirty="0">
                <a:sym typeface="Symbol" panose="05050102010706020507" pitchFamily="18" charset="2"/>
              </a:rPr>
              <a:t>norte </a:t>
            </a:r>
            <a:r xmlns:a="http://schemas.openxmlformats.org/drawingml/2006/main">
              <a:rPr lang="es" altLang="en-US" baseline="30000" dirty="0">
                <a:sym typeface="Symbol" panose="05050102010706020507" pitchFamily="18" charset="2"/>
              </a:rPr>
              <a:t>+1 </a:t>
            </a:r>
            <a:r xmlns:a="http://schemas.openxmlformats.org/drawingml/2006/main">
              <a:rPr lang="es" altLang="en-US" dirty="0">
                <a:sym typeface="Symbol" panose="05050102010706020507" pitchFamily="18" charset="2"/>
              </a:rPr>
              <a:t> </a:t>
            </a:r>
            <a:r xmlns:a="http://schemas.openxmlformats.org/drawingml/2006/main">
              <a:rPr lang="es" altLang="en-US" baseline="-25000" dirty="0">
                <a:sym typeface="Symbol" panose="05050102010706020507" pitchFamily="18" charset="2"/>
              </a:rPr>
              <a:t>0</a:t>
            </a:r>
            <a:br xmlns:a="http://schemas.openxmlformats.org/drawingml/2006/main">
              <a:rPr lang="en-US" altLang="en-US" baseline="-25000" dirty="0">
                <a:sym typeface="Symbol" panose="05050102010706020507" pitchFamily="18" charset="2"/>
              </a:rPr>
            </a:br>
            <a:endParaRPr xmlns:a="http://schemas.openxmlformats.org/drawingml/2006/main" lang="en-US" altLang="en-US" baseline="-25000" dirty="0">
              <a:sym typeface="Symbol" panose="05050102010706020507" pitchFamily="18" charset="2"/>
            </a:endParaRPr>
          </a:p>
          <a:p>
            <a:pPr xmlns:a="http://schemas.openxmlformats.org/drawingml/2006/main">
              <a:lnSpc>
                <a:spcPct val="90000"/>
              </a:lnSpc>
            </a:pPr>
            <a:r xmlns:a="http://schemas.openxmlformats.org/drawingml/2006/main">
              <a:rPr lang="es" altLang="en-US" dirty="0">
                <a:sym typeface="Symbol" panose="05050102010706020507" pitchFamily="18" charset="2"/>
              </a:rPr>
              <a:t>Dado que tanto  como (1 - ) son menores o iguales a 1, cada término sucesivo tiene menos peso que su predecesor</a:t>
            </a:r>
          </a:p>
          <a:p>
            <a:pPr>
              <a:lnSpc>
                <a:spcPct val="90000"/>
              </a:lnSpc>
              <a:buFont typeface="Monotype Sorts" pitchFamily="-84" charset="2"/>
              <a:buNone/>
            </a:pPr>
            <a:endParaRPr lang="en-US" altLang="en-US" dirty="0">
              <a:sym typeface="Symbol" panose="05050102010706020507" pitchFamily="18" charset="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94B4645F-2E7F-4FF4-B07A-CC49BE5E143C}"/>
              </a:ext>
            </a:extLst>
          </p:cNvPr>
          <p:cNvSpPr>
            <a:spLocks noGrp="1" noChangeArrowheads="1"/>
          </p:cNvSpPr>
          <p:nvPr>
            <p:ph type="title"/>
          </p:nvPr>
        </p:nvSpPr>
        <p:spPr>
          <a:xfrm>
            <a:off x="914400" y="222868"/>
            <a:ext cx="7772400" cy="576262"/>
          </a:xfrm>
        </p:spPr>
        <p:txBody>
          <a:bodyPr/>
          <a:lstStyle/>
          <a:p>
            <a:pPr xmlns:a="http://schemas.openxmlformats.org/drawingml/2006/main" eaLnBrk="1" hangingPunct="1"/>
            <a:r xmlns:a="http://schemas.openxmlformats.org/drawingml/2006/main">
              <a:rPr lang="es" altLang="en-US" dirty="0"/>
              <a:t>Describir</a:t>
            </a:r>
          </a:p>
        </p:txBody>
      </p:sp>
      <p:sp>
        <p:nvSpPr>
          <p:cNvPr id="7170" name="Rectangle 3">
            <a:extLst>
              <a:ext uri="{FF2B5EF4-FFF2-40B4-BE49-F238E27FC236}">
                <a16:creationId xmlns:a16="http://schemas.microsoft.com/office/drawing/2014/main" id="{8762292C-9CCE-49EA-9062-F046A880FAC9}"/>
              </a:ext>
            </a:extLst>
          </p:cNvPr>
          <p:cNvSpPr>
            <a:spLocks noGrp="1" noChangeArrowheads="1"/>
          </p:cNvSpPr>
          <p:nvPr>
            <p:ph type="body" idx="1"/>
          </p:nvPr>
        </p:nvSpPr>
        <p:spPr>
          <a:xfrm>
            <a:off x="857250" y="1195388"/>
            <a:ext cx="7335838" cy="3773487"/>
          </a:xfrm>
        </p:spPr>
        <p:txBody>
          <a:bodyPr/>
          <a:lstStyle/>
          <a:p>
            <a:r xmlns:a="http://schemas.openxmlformats.org/drawingml/2006/main">
              <a:rPr lang="es" altLang="en-US" dirty="0"/>
              <a:t>Conceptos básicos</a:t>
            </a:r>
          </a:p>
          <a:p>
            <a:r xmlns:a="http://schemas.openxmlformats.org/drawingml/2006/main">
              <a:rPr lang="es" altLang="en-US" dirty="0"/>
              <a:t>Criterios de programación</a:t>
            </a:r>
          </a:p>
          <a:p>
            <a:r xmlns:a="http://schemas.openxmlformats.org/drawingml/2006/main">
              <a:rPr lang="es" altLang="en-US" dirty="0"/>
              <a:t>Algoritmos de programación</a:t>
            </a:r>
          </a:p>
          <a:p>
            <a:r xmlns:a="http://schemas.openxmlformats.org/drawingml/2006/main">
              <a:rPr lang="es" altLang="en-US" dirty="0"/>
              <a:t>Programación de subprocesos</a:t>
            </a:r>
          </a:p>
          <a:p>
            <a:r xmlns:a="http://schemas.openxmlformats.org/drawingml/2006/main">
              <a:rPr lang="es" altLang="en-US" dirty="0"/>
              <a:t>Programación multiprocesador</a:t>
            </a:r>
          </a:p>
          <a:p>
            <a:r xmlns:a="http://schemas.openxmlformats.org/drawingml/2006/main">
              <a:rPr lang="es" altLang="en-US" dirty="0"/>
              <a:t>Programación de CPU en tiempo real</a:t>
            </a:r>
          </a:p>
          <a:p>
            <a:r xmlns:a="http://schemas.openxmlformats.org/drawingml/2006/main">
              <a:rPr lang="es" altLang="en-US" dirty="0"/>
              <a:t>Ejemplos de sistemas operativos</a:t>
            </a:r>
          </a:p>
          <a:p>
            <a:r xmlns:a="http://schemas.openxmlformats.org/drawingml/2006/main">
              <a:rPr lang="es" altLang="en-US" dirty="0"/>
              <a:t>Evaluación de algoritmos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E841C6C2-8CFF-4FDC-A9E1-6B260CB17106}"/>
              </a:ext>
            </a:extLst>
          </p:cNvPr>
          <p:cNvSpPr>
            <a:spLocks noGrp="1" noChangeArrowheads="1"/>
          </p:cNvSpPr>
          <p:nvPr>
            <p:ph type="title"/>
          </p:nvPr>
        </p:nvSpPr>
        <p:spPr>
          <a:xfrm>
            <a:off x="1358420" y="163952"/>
            <a:ext cx="7594600" cy="576262"/>
          </a:xfrm>
        </p:spPr>
        <p:txBody>
          <a:bodyPr/>
          <a:lstStyle/>
          <a:p>
            <a:pPr xmlns:a="http://schemas.openxmlformats.org/drawingml/2006/main" eaLnBrk="1" hangingPunct="1"/>
            <a:r xmlns:a="http://schemas.openxmlformats.org/drawingml/2006/main">
              <a:rPr lang="es" altLang="en-US" sz="3000" dirty="0"/>
              <a:t>Ejemplo de tiempo restante más corto primero</a:t>
            </a:r>
          </a:p>
        </p:txBody>
      </p:sp>
      <p:sp>
        <p:nvSpPr>
          <p:cNvPr id="19459" name="Rectangle 36">
            <a:extLst>
              <a:ext uri="{FF2B5EF4-FFF2-40B4-BE49-F238E27FC236}">
                <a16:creationId xmlns:a16="http://schemas.microsoft.com/office/drawing/2014/main" id="{F6B280F4-20CD-4AA5-887B-A75AC06E0F7C}"/>
              </a:ext>
            </a:extLst>
          </p:cNvPr>
          <p:cNvSpPr>
            <a:spLocks noGrp="1" noChangeArrowheads="1"/>
          </p:cNvSpPr>
          <p:nvPr>
            <p:ph type="body" idx="1"/>
          </p:nvPr>
        </p:nvSpPr>
        <p:spPr>
          <a:xfrm>
            <a:off x="802433" y="1233488"/>
            <a:ext cx="7707085" cy="4530725"/>
          </a:xfrm>
        </p:spPr>
        <p:txBody>
          <a:bodyPr/>
          <a:lstStyle/>
          <a:p>
            <a:pPr xmlns:a="http://schemas.openxmlformats.org/drawingml/2006/main">
              <a:tabLst>
                <a:tab pos="1601312" algn="ctr"/>
                <a:tab pos="3252629" algn="ctr"/>
                <a:tab pos="5141754" algn="ctr"/>
              </a:tabLst>
              <a:defRPr/>
            </a:pPr>
            <a:r xmlns:a="http://schemas.openxmlformats.org/drawingml/2006/main">
              <a:rPr lang="es" altLang="en-US" dirty="0">
                <a:cs typeface="ＭＳ Ｐゴシック" charset="-128"/>
              </a:rPr>
              <a:t>Ahora añadimos al análisis los conceptos de variación de tiempos de llegada y preferencia.</a:t>
            </a:r>
          </a:p>
          <a:p>
            <a:pPr xmlns:a="http://schemas.openxmlformats.org/drawingml/2006/main">
              <a:buFont typeface="Monotype Sorts" pitchFamily="-84" charset="2"/>
              <a:buNone/>
              <a:tabLst>
                <a:tab pos="1601312" algn="ctr"/>
                <a:tab pos="3252629" algn="ctr"/>
                <a:tab pos="5141754" algn="ctr"/>
              </a:tabLst>
              <a:defRPr/>
            </a:pPr>
            <a:r xmlns:a="http://schemas.openxmlformats.org/drawingml/2006/main">
              <a:rPr lang="es" altLang="en-US" dirty="0">
                <a:cs typeface="ＭＳ Ｐゴシック" charset="-128"/>
              </a:rPr>
              <a:t>           </a:t>
            </a:r>
            <a:r xmlns:a="http://schemas.openxmlformats.org/drawingml/2006/main">
              <a:rPr lang="es" altLang="en-US" u="sng" dirty="0" err="1">
                <a:cs typeface="ＭＳ Ｐゴシック" charset="-128"/>
              </a:rPr>
              <a:t>Proceso </a:t>
            </a:r>
            <a:r xmlns:a="http://schemas.openxmlformats.org/drawingml/2006/main">
              <a:rPr lang="es" altLang="en-US" u="sng" dirty="0" err="1">
                <a:solidFill>
                  <a:schemeClr val="bg1"/>
                </a:solidFill>
                <a:cs typeface="ＭＳ Ｐゴシック" charset="-128"/>
              </a:rPr>
              <a:t>A</a:t>
            </a:r>
            <a:r xmlns:a="http://schemas.openxmlformats.org/drawingml/2006/main">
              <a:rPr lang="es" altLang="en-US" u="sng" dirty="0">
                <a:solidFill>
                  <a:schemeClr val="bg1"/>
                </a:solidFill>
                <a:cs typeface="ＭＳ Ｐゴシック" charset="-128"/>
              </a:rPr>
              <a:t> </a:t>
            </a:r>
            <a:r xmlns:a="http://schemas.openxmlformats.org/drawingml/2006/main">
              <a:rPr lang="es" altLang="en-US" u="sng" dirty="0" err="1">
                <a:solidFill>
                  <a:schemeClr val="bg1"/>
                </a:solidFill>
                <a:cs typeface="ＭＳ Ｐゴシック" charset="-128"/>
              </a:rPr>
              <a:t>arri</a:t>
            </a:r>
            <a:r xmlns:a="http://schemas.openxmlformats.org/drawingml/2006/main">
              <a:rPr lang="es" altLang="en-US" u="sng" dirty="0">
                <a:solidFill>
                  <a:schemeClr val="bg1"/>
                </a:solidFill>
                <a:cs typeface="ＭＳ Ｐゴシック" charset="-128"/>
              </a:rPr>
              <a:t> </a:t>
            </a:r>
            <a:r xmlns:a="http://schemas.openxmlformats.org/drawingml/2006/main">
              <a:rPr lang="es" altLang="en-US" u="sng" dirty="0" err="1">
                <a:cs typeface="ＭＳ Ｐゴシック" charset="-128"/>
              </a:rPr>
              <a:t>Hora </a:t>
            </a:r>
            <a:r xmlns:a="http://schemas.openxmlformats.org/drawingml/2006/main">
              <a:rPr lang="es" altLang="en-US" i="1" u="sng" dirty="0">
                <a:cs typeface="ＭＳ Ｐゴシック" charset="-128"/>
              </a:rPr>
              <a:t>de llegada </a:t>
            </a:r>
            <a:r xmlns:a="http://schemas.openxmlformats.org/drawingml/2006/main">
              <a:rPr lang="es" altLang="en-US" u="sng" dirty="0" err="1">
                <a:solidFill>
                  <a:schemeClr val="bg1"/>
                </a:solidFill>
                <a:cs typeface="ＭＳ Ｐゴシック" charset="-128"/>
              </a:rPr>
              <a:t>T</a:t>
            </a:r>
            <a:r xmlns:a="http://schemas.openxmlformats.org/drawingml/2006/main">
              <a:rPr lang="es" altLang="en-US" dirty="0">
                <a:cs typeface="ＭＳ Ｐゴシック" charset="-128"/>
              </a:rPr>
              <a:t> </a:t>
            </a:r>
            <a:r xmlns:a="http://schemas.openxmlformats.org/drawingml/2006/main">
              <a:rPr lang="es" altLang="en-US" u="sng" dirty="0">
                <a:cs typeface="ＭＳ Ｐゴシック" charset="-128"/>
              </a:rPr>
              <a:t>Tiempo quemado</a:t>
            </a:r>
            <a:endParaRPr xmlns:a="http://schemas.openxmlformats.org/drawingml/2006/main" lang="en-US" altLang="en-US" dirty="0">
              <a:cs typeface="ＭＳ Ｐゴシック" charset="-128"/>
            </a:endParaRPr>
          </a:p>
          <a:p>
            <a:pPr xmlns:a="http://schemas.openxmlformats.org/drawingml/2006/main">
              <a:buFont typeface="Monotype Sorts" pitchFamily="-84" charset="2"/>
              <a:buNone/>
              <a:tabLst>
                <a:tab pos="1601312" algn="ctr"/>
                <a:tab pos="3252629" algn="ctr"/>
                <a:tab pos="5141754" algn="ctr"/>
              </a:tabLst>
              <a:defRPr/>
            </a:pPr>
            <a:r xmlns:a="http://schemas.openxmlformats.org/drawingml/2006/main">
              <a:rPr lang="es" altLang="en-US" dirty="0">
                <a:cs typeface="ＭＳ Ｐゴシック" charset="-128"/>
              </a:rPr>
              <a:t>   </a:t>
            </a:r>
            <a:r xmlns:a="http://schemas.openxmlformats.org/drawingml/2006/main">
              <a:rPr lang="es" altLang="en-US" i="1" dirty="0">
                <a:cs typeface="ＭＳ Ｐゴシック" charset="-128"/>
              </a:rPr>
              <a:t>P </a:t>
            </a:r>
            <a:r xmlns:a="http://schemas.openxmlformats.org/drawingml/2006/main">
              <a:rPr lang="es" altLang="en-US" i="1" baseline="-25000" dirty="0">
                <a:cs typeface="ＭＳ Ｐゴシック" charset="-128"/>
              </a:rPr>
              <a:t>1</a:t>
            </a:r>
            <a:r xmlns:a="http://schemas.openxmlformats.org/drawingml/2006/main">
              <a:rPr lang="es" altLang="en-US" dirty="0">
                <a:cs typeface="ＭＳ Ｐゴシック" charset="-128"/>
              </a:rPr>
              <a:t> </a:t>
            </a:r>
            <a:r xmlns:a="http://schemas.openxmlformats.org/drawingml/2006/main">
              <a:rPr lang="es" altLang="en-US" dirty="0">
                <a:solidFill>
                  <a:srgbClr val="000000"/>
                </a:solidFill>
                <a:cs typeface="ＭＳ Ｐゴシック" charset="-128"/>
              </a:rPr>
              <a:t>0 </a:t>
            </a:r>
            <a:r xmlns:a="http://schemas.openxmlformats.org/drawingml/2006/main">
              <a:rPr lang="es" altLang="en-US" dirty="0">
                <a:cs typeface="ＭＳ Ｐゴシック" charset="-128"/>
              </a:rPr>
              <a:t>8</a:t>
            </a:r>
          </a:p>
          <a:p>
            <a:pPr xmlns:a="http://schemas.openxmlformats.org/drawingml/2006/main">
              <a:buFont typeface="Monotype Sorts" pitchFamily="-84" charset="2"/>
              <a:buNone/>
              <a:tabLst>
                <a:tab pos="1601312" algn="ctr"/>
                <a:tab pos="3252629" algn="ctr"/>
                <a:tab pos="5141754" algn="ctr"/>
              </a:tabLst>
              <a:defRPr/>
            </a:pPr>
            <a:r xmlns:a="http://schemas.openxmlformats.org/drawingml/2006/main">
              <a:rPr lang="es" altLang="en-US" dirty="0">
                <a:cs typeface="ＭＳ Ｐゴシック" charset="-128"/>
              </a:rPr>
              <a:t>   </a:t>
            </a:r>
            <a:r xmlns:a="http://schemas.openxmlformats.org/drawingml/2006/main">
              <a:rPr lang="es" altLang="en-US" i="1" dirty="0">
                <a:cs typeface="ＭＳ Ｐゴシック" charset="-128"/>
              </a:rPr>
              <a:t>P </a:t>
            </a:r>
            <a:r xmlns:a="http://schemas.openxmlformats.org/drawingml/2006/main">
              <a:rPr lang="es" altLang="en-US" i="1" baseline="-25000" dirty="0">
                <a:cs typeface="ＭＳ Ｐゴシック" charset="-128"/>
              </a:rPr>
              <a:t>2 </a:t>
            </a:r>
            <a:r xmlns:a="http://schemas.openxmlformats.org/drawingml/2006/main">
              <a:rPr lang="es" altLang="en-US" dirty="0">
                <a:solidFill>
                  <a:srgbClr val="000000"/>
                </a:solidFill>
                <a:cs typeface="ＭＳ Ｐゴシック" charset="-128"/>
              </a:rPr>
              <a:t>1 </a:t>
            </a:r>
            <a:r xmlns:a="http://schemas.openxmlformats.org/drawingml/2006/main">
              <a:rPr lang="es" altLang="en-US" dirty="0">
                <a:cs typeface="ＭＳ Ｐゴシック" charset="-128"/>
              </a:rPr>
              <a:t>4</a:t>
            </a:r>
          </a:p>
          <a:p>
            <a:pPr xmlns:a="http://schemas.openxmlformats.org/drawingml/2006/main">
              <a:buFont typeface="Monotype Sorts" pitchFamily="-84" charset="2"/>
              <a:buNone/>
              <a:tabLst>
                <a:tab pos="1601312" algn="ctr"/>
                <a:tab pos="3252629" algn="ctr"/>
                <a:tab pos="5141754" algn="ctr"/>
              </a:tabLst>
              <a:defRPr/>
            </a:pPr>
            <a:r xmlns:a="http://schemas.openxmlformats.org/drawingml/2006/main">
              <a:rPr lang="es" altLang="en-US" dirty="0">
                <a:cs typeface="ＭＳ Ｐゴシック" charset="-128"/>
              </a:rPr>
              <a:t>   </a:t>
            </a:r>
            <a:r xmlns:a="http://schemas.openxmlformats.org/drawingml/2006/main">
              <a:rPr lang="es" altLang="en-US" i="1" dirty="0">
                <a:cs typeface="ＭＳ Ｐゴシック" charset="-128"/>
              </a:rPr>
              <a:t>P </a:t>
            </a:r>
            <a:r xmlns:a="http://schemas.openxmlformats.org/drawingml/2006/main">
              <a:rPr lang="es" altLang="en-US" i="1" baseline="-25000" dirty="0">
                <a:cs typeface="ＭＳ Ｐゴシック" charset="-128"/>
              </a:rPr>
              <a:t>3</a:t>
            </a:r>
            <a:r xmlns:a="http://schemas.openxmlformats.org/drawingml/2006/main">
              <a:rPr lang="es" altLang="en-US" dirty="0">
                <a:cs typeface="ＭＳ Ｐゴシック" charset="-128"/>
              </a:rPr>
              <a:t> </a:t>
            </a:r>
            <a:r xmlns:a="http://schemas.openxmlformats.org/drawingml/2006/main">
              <a:rPr lang="es" altLang="en-US" dirty="0">
                <a:solidFill>
                  <a:srgbClr val="000000"/>
                </a:solidFill>
                <a:cs typeface="ＭＳ Ｐゴシック" charset="-128"/>
              </a:rPr>
              <a:t>2 </a:t>
            </a:r>
            <a:r xmlns:a="http://schemas.openxmlformats.org/drawingml/2006/main">
              <a:rPr lang="es" altLang="en-US" dirty="0">
                <a:cs typeface="ＭＳ Ｐゴシック" charset="-128"/>
              </a:rPr>
              <a:t>9</a:t>
            </a:r>
          </a:p>
          <a:p>
            <a:pPr xmlns:a="http://schemas.openxmlformats.org/drawingml/2006/main">
              <a:buFont typeface="Monotype Sorts" pitchFamily="-84" charset="2"/>
              <a:buNone/>
              <a:tabLst>
                <a:tab pos="1601312" algn="ctr"/>
                <a:tab pos="3252629" algn="ctr"/>
                <a:tab pos="5141754" algn="ctr"/>
              </a:tabLst>
              <a:defRPr/>
            </a:pPr>
            <a:r xmlns:a="http://schemas.openxmlformats.org/drawingml/2006/main">
              <a:rPr lang="es" altLang="en-US" dirty="0">
                <a:cs typeface="ＭＳ Ｐゴシック" charset="-128"/>
              </a:rPr>
              <a:t>   </a:t>
            </a:r>
            <a:r xmlns:a="http://schemas.openxmlformats.org/drawingml/2006/main">
              <a:rPr lang="es" altLang="en-US" i="1" dirty="0">
                <a:cs typeface="ＭＳ Ｐゴシック" charset="-128"/>
              </a:rPr>
              <a:t>P </a:t>
            </a:r>
            <a:r xmlns:a="http://schemas.openxmlformats.org/drawingml/2006/main">
              <a:rPr lang="es" altLang="en-US" i="1" baseline="-25000" dirty="0">
                <a:cs typeface="ＭＳ Ｐゴシック" charset="-128"/>
              </a:rPr>
              <a:t>4</a:t>
            </a:r>
            <a:r xmlns:a="http://schemas.openxmlformats.org/drawingml/2006/main">
              <a:rPr lang="es" altLang="en-US" dirty="0">
                <a:cs typeface="ＭＳ Ｐゴシック" charset="-128"/>
              </a:rPr>
              <a:t> </a:t>
            </a:r>
            <a:r xmlns:a="http://schemas.openxmlformats.org/drawingml/2006/main">
              <a:rPr lang="es" altLang="en-US" dirty="0">
                <a:solidFill>
                  <a:srgbClr val="000000"/>
                </a:solidFill>
                <a:cs typeface="ＭＳ Ｐゴシック" charset="-128"/>
              </a:rPr>
              <a:t>3 </a:t>
            </a:r>
            <a:r xmlns:a="http://schemas.openxmlformats.org/drawingml/2006/main">
              <a:rPr lang="es" altLang="en-US" dirty="0">
                <a:cs typeface="ＭＳ Ｐゴシック" charset="-128"/>
              </a:rPr>
              <a:t>5</a:t>
            </a:r>
          </a:p>
          <a:p>
            <a:pPr xmlns:a="http://schemas.openxmlformats.org/drawingml/2006/main">
              <a:tabLst>
                <a:tab pos="1601312" algn="ctr"/>
                <a:tab pos="3252629" algn="ctr"/>
                <a:tab pos="5141754" algn="ctr"/>
              </a:tabLst>
              <a:defRPr/>
            </a:pPr>
            <a:r xmlns:a="http://schemas.openxmlformats.org/drawingml/2006/main">
              <a:rPr lang="es" altLang="en-US" dirty="0">
                <a:cs typeface="ＭＳ Ｐゴシック" charset="-128"/>
              </a:rPr>
              <a:t>Diagrama de Gantt </a:t>
            </a:r>
            <a:r xmlns:a="http://schemas.openxmlformats.org/drawingml/2006/main">
              <a:rPr lang="es" altLang="en-US" i="1" dirty="0">
                <a:cs typeface="ＭＳ Ｐゴシック" charset="-128"/>
              </a:rPr>
              <a:t>preventivo de SJF</a:t>
            </a:r>
          </a:p>
          <a:p>
            <a:pPr>
              <a:tabLst>
                <a:tab pos="1601312" algn="ctr"/>
                <a:tab pos="3252629" algn="ctr"/>
                <a:tab pos="5141754" algn="ctr"/>
              </a:tabLst>
              <a:defRPr/>
            </a:pPr>
            <a:endParaRPr lang="en-US" altLang="en-US" dirty="0">
              <a:cs typeface="ＭＳ Ｐゴシック" charset="-128"/>
            </a:endParaRPr>
          </a:p>
          <a:p>
            <a:pPr>
              <a:tabLst>
                <a:tab pos="1601312" algn="ctr"/>
                <a:tab pos="3252629" algn="ctr"/>
                <a:tab pos="5141754" algn="ctr"/>
              </a:tabLst>
              <a:defRPr/>
            </a:pPr>
            <a:endParaRPr lang="en-US" altLang="en-US" dirty="0">
              <a:cs typeface="ＭＳ Ｐゴシック" charset="-128"/>
            </a:endParaRPr>
          </a:p>
          <a:p>
            <a:pPr marL="0" indent="0">
              <a:buFont typeface="Monotype Sorts" pitchFamily="-84" charset="2"/>
              <a:buNone/>
              <a:tabLst>
                <a:tab pos="1601312" algn="ctr"/>
                <a:tab pos="3252629" algn="ctr"/>
                <a:tab pos="5141754" algn="ctr"/>
              </a:tabLst>
              <a:defRPr/>
            </a:pPr>
            <a:endParaRPr lang="en-US" altLang="en-US" dirty="0">
              <a:cs typeface="ＭＳ Ｐゴシック" charset="-128"/>
            </a:endParaRPr>
          </a:p>
          <a:p>
            <a:pPr xmlns:a="http://schemas.openxmlformats.org/drawingml/2006/main">
              <a:tabLst>
                <a:tab pos="1601312" algn="ctr"/>
                <a:tab pos="3252629" algn="ctr"/>
                <a:tab pos="5141754" algn="ctr"/>
              </a:tabLst>
              <a:defRPr/>
            </a:pPr>
            <a:r xmlns:a="http://schemas.openxmlformats.org/drawingml/2006/main">
              <a:rPr lang="es" altLang="en-US" dirty="0">
                <a:cs typeface="ＭＳ Ｐゴシック" charset="-128"/>
              </a:rPr>
              <a:t>Tiempo medio de espera = [(10-1)+(1-1)+(17-2)+(5-3)]/4 = 26/4 = 6,5</a:t>
            </a:r>
          </a:p>
          <a:p>
            <a:pPr>
              <a:tabLst>
                <a:tab pos="1601312" algn="ctr"/>
                <a:tab pos="3252629" algn="ctr"/>
                <a:tab pos="5141754" algn="ctr"/>
              </a:tabLst>
              <a:defRPr/>
            </a:pPr>
            <a:endParaRPr lang="en-US" altLang="en-US" i="1" baseline="-25000" dirty="0">
              <a:cs typeface="ＭＳ Ｐゴシック" charset="-128"/>
            </a:endParaRPr>
          </a:p>
          <a:p>
            <a:pPr>
              <a:buFont typeface="Monotype Sorts" pitchFamily="-84" charset="2"/>
              <a:buNone/>
              <a:tabLst>
                <a:tab pos="1601312" algn="ctr"/>
                <a:tab pos="3252629" algn="ctr"/>
                <a:tab pos="5141754" algn="ctr"/>
              </a:tabLst>
              <a:defRPr/>
            </a:pPr>
            <a:endParaRPr lang="en-US" altLang="en-US" i="1" baseline="-25000" dirty="0">
              <a:cs typeface="ＭＳ Ｐゴシック" charset="-128"/>
            </a:endParaRPr>
          </a:p>
        </p:txBody>
      </p:sp>
      <p:pic>
        <p:nvPicPr>
          <p:cNvPr id="37891" name="Picture 1">
            <a:extLst>
              <a:ext uri="{FF2B5EF4-FFF2-40B4-BE49-F238E27FC236}">
                <a16:creationId xmlns:a16="http://schemas.microsoft.com/office/drawing/2014/main" id="{100802A9-2833-4519-B21E-A1B2D0AF971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46213" y="4284663"/>
            <a:ext cx="6535737"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id="{0C539CA8-5BE8-4B08-A540-B4382F3C2212}"/>
              </a:ext>
            </a:extLst>
          </p:cNvPr>
          <p:cNvSpPr>
            <a:spLocks noGrp="1" noChangeArrowheads="1"/>
          </p:cNvSpPr>
          <p:nvPr>
            <p:ph type="title"/>
          </p:nvPr>
        </p:nvSpPr>
        <p:spPr>
          <a:xfrm>
            <a:off x="457200" y="153418"/>
            <a:ext cx="8229600" cy="576262"/>
          </a:xfrm>
        </p:spPr>
        <p:txBody>
          <a:bodyPr/>
          <a:lstStyle/>
          <a:p>
            <a:pPr xmlns:a="http://schemas.openxmlformats.org/drawingml/2006/main" eaLnBrk="1" hangingPunct="1"/>
            <a:r xmlns:a="http://schemas.openxmlformats.org/drawingml/2006/main">
              <a:rPr lang="es" altLang="en-US" dirty="0"/>
              <a:t>Round Robin (RR)</a:t>
            </a:r>
          </a:p>
        </p:txBody>
      </p:sp>
      <p:sp>
        <p:nvSpPr>
          <p:cNvPr id="39938" name="Rectangle 3">
            <a:extLst>
              <a:ext uri="{FF2B5EF4-FFF2-40B4-BE49-F238E27FC236}">
                <a16:creationId xmlns:a16="http://schemas.microsoft.com/office/drawing/2014/main" id="{8A6C6617-67BF-4484-A025-320FA2994436}"/>
              </a:ext>
            </a:extLst>
          </p:cNvPr>
          <p:cNvSpPr>
            <a:spLocks noGrp="1" noChangeArrowheads="1"/>
          </p:cNvSpPr>
          <p:nvPr>
            <p:ph type="body" idx="1"/>
          </p:nvPr>
        </p:nvSpPr>
        <p:spPr>
          <a:xfrm>
            <a:off x="811763" y="1058277"/>
            <a:ext cx="7244217" cy="4381822"/>
          </a:xfrm>
        </p:spPr>
        <p:txBody>
          <a:bodyPr/>
          <a:lstStyle/>
          <a:p>
            <a:r xmlns:a="http://schemas.openxmlformats.org/drawingml/2006/main">
              <a:rPr lang="es" altLang="en-US" dirty="0"/>
              <a:t>Cada proceso obtiene una pequeña unidad de tiempo de CPU ( </a:t>
            </a:r>
            <a:r xmlns:a="http://schemas.openxmlformats.org/drawingml/2006/main">
              <a:rPr lang="es" altLang="en-US" b="1" dirty="0">
                <a:solidFill>
                  <a:srgbClr val="006699"/>
                </a:solidFill>
                <a:latin typeface="+mj-lt"/>
              </a:rPr>
              <a:t>cuanto de tiempo </a:t>
            </a:r>
            <a:r xmlns:a="http://schemas.openxmlformats.org/drawingml/2006/main">
              <a:rPr lang="es" altLang="en-US" i="1" dirty="0"/>
              <a:t>q </a:t>
            </a:r>
            <a:r xmlns:a="http://schemas.openxmlformats.org/drawingml/2006/main">
              <a:rPr lang="es" altLang="en-US" dirty="0"/>
              <a:t>), generalmente de 10 a 100 milisegundos. Una vez transcurrido este tiempo, el proceso se adelanta y se agrega al final de la cola de listos.</a:t>
            </a:r>
          </a:p>
          <a:p>
            <a:r xmlns:a="http://schemas.openxmlformats.org/drawingml/2006/main">
              <a:rPr lang="es" altLang="en-US" dirty="0"/>
              <a:t>Si hay </a:t>
            </a:r>
            <a:r xmlns:a="http://schemas.openxmlformats.org/drawingml/2006/main">
              <a:rPr lang="es" altLang="en-US" i="1" dirty="0"/>
              <a:t>n </a:t>
            </a:r>
            <a:r xmlns:a="http://schemas.openxmlformats.org/drawingml/2006/main">
              <a:rPr lang="es" altLang="en-US" dirty="0"/>
              <a:t>procesos en la cola lista y el cuanto de tiempo es </a:t>
            </a:r>
            <a:r xmlns:a="http://schemas.openxmlformats.org/drawingml/2006/main">
              <a:rPr lang="es" altLang="en-US" i="1" dirty="0"/>
              <a:t>q </a:t>
            </a:r>
            <a:r xmlns:a="http://schemas.openxmlformats.org/drawingml/2006/main">
              <a:rPr lang="es" altLang="en-US" dirty="0"/>
              <a:t>, entonces cada proceso obtiene 1/ </a:t>
            </a:r>
            <a:r xmlns:a="http://schemas.openxmlformats.org/drawingml/2006/main">
              <a:rPr lang="es" altLang="en-US" i="1" dirty="0"/>
              <a:t>n </a:t>
            </a:r>
            <a:r xmlns:a="http://schemas.openxmlformats.org/drawingml/2006/main">
              <a:rPr lang="es" altLang="en-US" dirty="0"/>
              <a:t>del tiempo de CPU en porciones de como máximo </a:t>
            </a:r>
            <a:r xmlns:a="http://schemas.openxmlformats.org/drawingml/2006/main">
              <a:rPr lang="es" altLang="en-US" i="1" dirty="0"/>
              <a:t>q </a:t>
            </a:r>
            <a:r xmlns:a="http://schemas.openxmlformats.org/drawingml/2006/main">
              <a:rPr lang="es" altLang="en-US" dirty="0"/>
              <a:t>unidades de tiempo a la vez. Ningún proceso espera más de ( </a:t>
            </a:r>
            <a:r xmlns:a="http://schemas.openxmlformats.org/drawingml/2006/main">
              <a:rPr lang="es" altLang="en-US" i="1" dirty="0"/>
              <a:t>n </a:t>
            </a:r>
            <a:r xmlns:a="http://schemas.openxmlformats.org/drawingml/2006/main">
              <a:rPr lang="es" altLang="en-US" dirty="0"/>
              <a:t>-1) </a:t>
            </a:r>
            <a:r xmlns:a="http://schemas.openxmlformats.org/drawingml/2006/main">
              <a:rPr lang="es" altLang="en-US" i="1" dirty="0"/>
              <a:t>q </a:t>
            </a:r>
            <a:r xmlns:a="http://schemas.openxmlformats.org/drawingml/2006/main">
              <a:rPr lang="es" altLang="en-US" dirty="0"/>
              <a:t>unidades de tiempo.</a:t>
            </a:r>
          </a:p>
          <a:p>
            <a:r xmlns:a="http://schemas.openxmlformats.org/drawingml/2006/main">
              <a:rPr lang="es" altLang="en-US" dirty="0"/>
              <a:t>El temporizador interrumpe cada cuanto para programar el siguiente proceso</a:t>
            </a:r>
          </a:p>
          <a:p>
            <a:r xmlns:a="http://schemas.openxmlformats.org/drawingml/2006/main">
              <a:rPr lang="es" altLang="en-US" dirty="0"/>
              <a:t>Actuación</a:t>
            </a:r>
          </a:p>
          <a:p>
            <a:pPr xmlns:a="http://schemas.openxmlformats.org/drawingml/2006/main" lvl="1"/>
            <a:r xmlns:a="http://schemas.openxmlformats.org/drawingml/2006/main">
              <a:rPr lang="es" altLang="en-US" i="1" dirty="0"/>
              <a:t>q </a:t>
            </a:r>
            <a:r xmlns:a="http://schemas.openxmlformats.org/drawingml/2006/main">
              <a:rPr lang="es" altLang="en-US" dirty="0"/>
              <a:t>grande </a:t>
            </a:r>
            <a:r xmlns:a="http://schemas.openxmlformats.org/drawingml/2006/main">
              <a:rPr lang="es" altLang="en-US" dirty="0">
                <a:sym typeface="Symbol" panose="05050102010706020507" pitchFamily="18" charset="2"/>
              </a:rPr>
              <a:t> FIFO</a:t>
            </a:r>
          </a:p>
          <a:p>
            <a:pPr xmlns:a="http://schemas.openxmlformats.org/drawingml/2006/main" lvl="1"/>
            <a:r xmlns:a="http://schemas.openxmlformats.org/drawingml/2006/main">
              <a:rPr lang="es" altLang="en-US" i="1" dirty="0">
                <a:sym typeface="Symbol" panose="05050102010706020507" pitchFamily="18" charset="2"/>
              </a:rPr>
              <a:t>q </a:t>
            </a:r>
            <a:r xmlns:a="http://schemas.openxmlformats.org/drawingml/2006/main">
              <a:rPr lang="es" altLang="en-US" dirty="0">
                <a:sym typeface="Symbol" panose="05050102010706020507" pitchFamily="18" charset="2"/>
              </a:rPr>
              <a:t>pequeño  </a:t>
            </a:r>
            <a:r xmlns:a="http://schemas.openxmlformats.org/drawingml/2006/main">
              <a:rPr lang="es" altLang="en-US" i="1" dirty="0">
                <a:sym typeface="Symbol" panose="05050102010706020507" pitchFamily="18" charset="2"/>
              </a:rPr>
              <a:t>q </a:t>
            </a:r>
            <a:r xmlns:a="http://schemas.openxmlformats.org/drawingml/2006/main">
              <a:rPr lang="es" altLang="en-US" dirty="0">
                <a:sym typeface="Symbol" panose="05050102010706020507" pitchFamily="18" charset="2"/>
              </a:rPr>
              <a:t>debe ser grande con respecto al cambio de contexto; de lo contrario, la sobrecarga es demasiado alta</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6DF101FA-59C2-4431-9504-FC73D47453BC}"/>
              </a:ext>
            </a:extLst>
          </p:cNvPr>
          <p:cNvSpPr>
            <a:spLocks noGrp="1" noChangeArrowheads="1"/>
          </p:cNvSpPr>
          <p:nvPr>
            <p:ph type="title"/>
          </p:nvPr>
        </p:nvSpPr>
        <p:spPr>
          <a:xfrm>
            <a:off x="979833" y="86668"/>
            <a:ext cx="8418610" cy="647700"/>
          </a:xfrm>
        </p:spPr>
        <p:txBody>
          <a:bodyPr/>
          <a:lstStyle/>
          <a:p>
            <a:pPr xmlns:a="http://schemas.openxmlformats.org/drawingml/2006/main" eaLnBrk="1" hangingPunct="1"/>
            <a:r xmlns:a="http://schemas.openxmlformats.org/drawingml/2006/main">
              <a:rPr lang="es" altLang="en-US" dirty="0"/>
              <a:t>Ejemplo de RR con Time Quantum = 4</a:t>
            </a:r>
          </a:p>
        </p:txBody>
      </p:sp>
      <p:sp>
        <p:nvSpPr>
          <p:cNvPr id="41986" name="Rectangle 3">
            <a:extLst>
              <a:ext uri="{FF2B5EF4-FFF2-40B4-BE49-F238E27FC236}">
                <a16:creationId xmlns:a16="http://schemas.microsoft.com/office/drawing/2014/main" id="{E17EE130-D776-4D6D-84E6-F464A160ACBF}"/>
              </a:ext>
            </a:extLst>
          </p:cNvPr>
          <p:cNvSpPr>
            <a:spLocks noGrp="1" noChangeArrowheads="1"/>
          </p:cNvSpPr>
          <p:nvPr>
            <p:ph type="body" idx="1"/>
          </p:nvPr>
        </p:nvSpPr>
        <p:spPr>
          <a:xfrm>
            <a:off x="954087" y="1193799"/>
            <a:ext cx="7460707" cy="4639841"/>
          </a:xfrm>
        </p:spPr>
        <p:txBody>
          <a:bodyPr/>
          <a:lstStyle/>
          <a:p>
            <a:pPr xmlns:a="http://schemas.openxmlformats.org/drawingml/2006/main">
              <a:lnSpc>
                <a:spcPct val="90000"/>
              </a:lnSpc>
              <a:buFont typeface="Monotype Sorts" pitchFamily="-84" charset="2"/>
              <a:buNone/>
              <a:tabLst>
                <a:tab pos="2219325" algn="ctr"/>
                <a:tab pos="3994150" algn="ctr"/>
              </a:tabLst>
            </a:pPr>
            <a:r xmlns:a="http://schemas.openxmlformats.org/drawingml/2006/main">
              <a:rPr lang="es" altLang="en-US" dirty="0"/>
              <a:t>  </a:t>
            </a:r>
            <a:r xmlns:a="http://schemas.openxmlformats.org/drawingml/2006/main">
              <a:rPr lang="es" altLang="en-US" u="sng" dirty="0"/>
              <a:t>Proceso</a:t>
            </a:r>
            <a:r xmlns:a="http://schemas.openxmlformats.org/drawingml/2006/main">
              <a:rPr lang="es" altLang="en-US" dirty="0"/>
              <a:t> </a:t>
            </a:r>
            <a:r xmlns:a="http://schemas.openxmlformats.org/drawingml/2006/main">
              <a:rPr lang="es" altLang="en-US" u="sng" dirty="0"/>
              <a:t>Tiempo quemado</a:t>
            </a:r>
          </a:p>
          <a:p>
            <a:pPr xmlns:a="http://schemas.openxmlformats.org/drawingml/2006/main">
              <a:lnSpc>
                <a:spcPct val="90000"/>
              </a:lnSpc>
              <a:buFont typeface="Monotype Sorts" pitchFamily="-84" charset="2"/>
              <a:buNone/>
              <a:tabLst>
                <a:tab pos="2219325" algn="ctr"/>
                <a:tab pos="3994150" algn="ctr"/>
              </a:tabLst>
            </a:pPr>
            <a:r xmlns:a="http://schemas.openxmlformats.org/drawingml/2006/main">
              <a:rPr lang="es" altLang="en-US" i="1" dirty="0"/>
              <a:t>P </a:t>
            </a:r>
            <a:r xmlns:a="http://schemas.openxmlformats.org/drawingml/2006/main">
              <a:rPr lang="es" altLang="en-US" i="1" baseline="-25000" dirty="0"/>
              <a:t>1 </a:t>
            </a:r>
            <a:r xmlns:a="http://schemas.openxmlformats.org/drawingml/2006/main">
              <a:rPr lang="es" altLang="en-US" dirty="0"/>
              <a:t>24</a:t>
            </a:r>
          </a:p>
          <a:p>
            <a:pPr xmlns:a="http://schemas.openxmlformats.org/drawingml/2006/main">
              <a:lnSpc>
                <a:spcPct val="90000"/>
              </a:lnSpc>
              <a:buFont typeface="Monotype Sorts" pitchFamily="-84" charset="2"/>
              <a:buNone/>
              <a:tabLst>
                <a:tab pos="2219325" algn="ctr"/>
                <a:tab pos="3994150" algn="ctr"/>
              </a:tabLst>
            </a:pPr>
            <a:r xmlns:a="http://schemas.openxmlformats.org/drawingml/2006/main">
              <a:rPr lang="es" altLang="en-US" dirty="0"/>
              <a:t>   </a:t>
            </a:r>
            <a:r xmlns:a="http://schemas.openxmlformats.org/drawingml/2006/main">
              <a:rPr lang="es" altLang="en-US" i="1" dirty="0"/>
              <a:t>P </a:t>
            </a:r>
            <a:r xmlns:a="http://schemas.openxmlformats.org/drawingml/2006/main">
              <a:rPr lang="es" altLang="en-US" i="1" baseline="-25000" dirty="0"/>
              <a:t>2 </a:t>
            </a:r>
            <a:r xmlns:a="http://schemas.openxmlformats.org/drawingml/2006/main">
              <a:rPr lang="es" altLang="en-US" dirty="0"/>
              <a:t>3</a:t>
            </a:r>
          </a:p>
          <a:p>
            <a:pPr xmlns:a="http://schemas.openxmlformats.org/drawingml/2006/main">
              <a:lnSpc>
                <a:spcPct val="90000"/>
              </a:lnSpc>
              <a:buFont typeface="Monotype Sorts" pitchFamily="-84" charset="2"/>
              <a:buNone/>
              <a:tabLst>
                <a:tab pos="2219325" algn="ctr"/>
                <a:tab pos="3994150" algn="ctr"/>
              </a:tabLst>
            </a:pPr>
            <a:r xmlns:a="http://schemas.openxmlformats.org/drawingml/2006/main">
              <a:rPr lang="es" altLang="en-US" dirty="0"/>
              <a:t>   </a:t>
            </a:r>
            <a:r xmlns:a="http://schemas.openxmlformats.org/drawingml/2006/main">
              <a:rPr lang="es" altLang="en-US" i="1" dirty="0"/>
              <a:t>P </a:t>
            </a:r>
            <a:r xmlns:a="http://schemas.openxmlformats.org/drawingml/2006/main">
              <a:rPr lang="es" altLang="en-US" i="1" baseline="-25000" dirty="0"/>
              <a:t>3 </a:t>
            </a:r>
            <a:r xmlns:a="http://schemas.openxmlformats.org/drawingml/2006/main">
              <a:rPr lang="es" altLang="en-US" dirty="0"/>
              <a:t>3</a:t>
            </a:r>
          </a:p>
          <a:p>
            <a:pPr xmlns:a="http://schemas.openxmlformats.org/drawingml/2006/main">
              <a:lnSpc>
                <a:spcPct val="90000"/>
              </a:lnSpc>
              <a:tabLst>
                <a:tab pos="2219325" algn="ctr"/>
                <a:tab pos="3994150" algn="ctr"/>
              </a:tabLst>
            </a:pPr>
            <a:r xmlns:a="http://schemas.openxmlformats.org/drawingml/2006/main">
              <a:rPr lang="es" altLang="en-US" dirty="0"/>
              <a:t>El diagrama de Gantt es:</a:t>
            </a:r>
            <a:br xmlns:a="http://schemas.openxmlformats.org/drawingml/2006/main">
              <a:rPr lang="en-US" altLang="en-US" dirty="0"/>
            </a:br>
            <a:br xmlns:a="http://schemas.openxmlformats.org/drawingml/2006/main">
              <a:rPr lang="en-US" altLang="en-US" dirty="0"/>
            </a:br>
            <a:br xmlns:a="http://schemas.openxmlformats.org/drawingml/2006/main">
              <a:rPr lang="en-US" altLang="en-US" dirty="0"/>
            </a:br>
            <a:br xmlns:a="http://schemas.openxmlformats.org/drawingml/2006/main">
              <a:rPr lang="en-US" altLang="en-US" dirty="0"/>
            </a:br>
            <a:endParaRPr xmlns:a="http://schemas.openxmlformats.org/drawingml/2006/main" lang="en-US" altLang="en-US" dirty="0"/>
          </a:p>
          <a:p>
            <a:pPr xmlns:a="http://schemas.openxmlformats.org/drawingml/2006/main">
              <a:lnSpc>
                <a:spcPct val="90000"/>
              </a:lnSpc>
              <a:tabLst>
                <a:tab pos="2219325" algn="ctr"/>
                <a:tab pos="3994150" algn="ctr"/>
              </a:tabLst>
            </a:pPr>
            <a:r xmlns:a="http://schemas.openxmlformats.org/drawingml/2006/main">
              <a:rPr lang="es" altLang="en-US" dirty="0"/>
              <a:t>Por lo general, respuesta promedio más alta que SJF, pero mejor </a:t>
            </a:r>
            <a:r xmlns:a="http://schemas.openxmlformats.org/drawingml/2006/main">
              <a:rPr lang="es" altLang="en-US" b="1" i="1" dirty="0"/>
              <a:t>respuesta</a:t>
            </a:r>
          </a:p>
          <a:p>
            <a:pPr xmlns:a="http://schemas.openxmlformats.org/drawingml/2006/main">
              <a:lnSpc>
                <a:spcPct val="90000"/>
              </a:lnSpc>
              <a:tabLst>
                <a:tab pos="2219325" algn="ctr"/>
                <a:tab pos="3994150" algn="ctr"/>
              </a:tabLst>
            </a:pPr>
            <a:r xmlns:a="http://schemas.openxmlformats.org/drawingml/2006/main">
              <a:rPr lang="es" altLang="en-US" dirty="0"/>
              <a:t>q debe ser grande en comparación con el tiempo de cambio de contexto</a:t>
            </a:r>
          </a:p>
          <a:p>
            <a:pPr xmlns:a="http://schemas.openxmlformats.org/drawingml/2006/main" lvl="1">
              <a:lnSpc>
                <a:spcPct val="90000"/>
              </a:lnSpc>
              <a:tabLst>
                <a:tab pos="2219325" algn="ctr"/>
                <a:tab pos="3994150" algn="ctr"/>
              </a:tabLst>
            </a:pPr>
            <a:r xmlns:a="http://schemas.openxmlformats.org/drawingml/2006/main">
              <a:rPr lang="es" altLang="en-US" dirty="0"/>
              <a:t>q normalmente de 10 milisegundos a 100 milisegundos,</a:t>
            </a:r>
          </a:p>
          <a:p>
            <a:pPr xmlns:a="http://schemas.openxmlformats.org/drawingml/2006/main" lvl="1">
              <a:lnSpc>
                <a:spcPct val="90000"/>
              </a:lnSpc>
              <a:tabLst>
                <a:tab pos="2219325" algn="ctr"/>
                <a:tab pos="3994150" algn="ctr"/>
              </a:tabLst>
            </a:pPr>
            <a:r xmlns:a="http://schemas.openxmlformats.org/drawingml/2006/main">
              <a:rPr lang="es" altLang="en-US" dirty="0"/>
              <a:t>Cambio de contexto &lt; 10 microsegundos</a:t>
            </a:r>
          </a:p>
        </p:txBody>
      </p:sp>
      <p:pic>
        <p:nvPicPr>
          <p:cNvPr id="41987" name="Picture 1">
            <a:extLst>
              <a:ext uri="{FF2B5EF4-FFF2-40B4-BE49-F238E27FC236}">
                <a16:creationId xmlns:a16="http://schemas.microsoft.com/office/drawing/2014/main" id="{0835376E-2FE4-439A-B19A-4C86254AE5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98588" y="2926442"/>
            <a:ext cx="6770687"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14D05664-D904-4350-AFC8-65EA9CF0431F}"/>
              </a:ext>
            </a:extLst>
          </p:cNvPr>
          <p:cNvSpPr>
            <a:spLocks noGrp="1" noChangeArrowheads="1"/>
          </p:cNvSpPr>
          <p:nvPr>
            <p:ph type="title"/>
          </p:nvPr>
        </p:nvSpPr>
        <p:spPr>
          <a:xfrm>
            <a:off x="1285078" y="183273"/>
            <a:ext cx="7829550" cy="525462"/>
          </a:xfrm>
        </p:spPr>
        <p:txBody>
          <a:bodyPr/>
          <a:lstStyle/>
          <a:p>
            <a:pPr xmlns:a="http://schemas.openxmlformats.org/drawingml/2006/main" eaLnBrk="1" hangingPunct="1"/>
            <a:r xmlns:a="http://schemas.openxmlformats.org/drawingml/2006/main">
              <a:rPr lang="es" altLang="en-US" sz="3000" dirty="0"/>
              <a:t>Tiempo cuántico y de cambio de contexto</a:t>
            </a:r>
          </a:p>
        </p:txBody>
      </p:sp>
      <p:pic>
        <p:nvPicPr>
          <p:cNvPr id="44034" name="Picture 1">
            <a:extLst>
              <a:ext uri="{FF2B5EF4-FFF2-40B4-BE49-F238E27FC236}">
                <a16:creationId xmlns:a16="http://schemas.microsoft.com/office/drawing/2014/main" id="{3018707B-932C-4506-B190-526E13C4853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68450" y="1890713"/>
            <a:ext cx="6630988" cy="277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A4B4E05D-43D4-46FF-8EED-AA150E4C753C}"/>
              </a:ext>
            </a:extLst>
          </p:cNvPr>
          <p:cNvSpPr>
            <a:spLocks noGrp="1" noChangeArrowheads="1"/>
          </p:cNvSpPr>
          <p:nvPr>
            <p:ph type="title"/>
          </p:nvPr>
        </p:nvSpPr>
        <p:spPr>
          <a:xfrm>
            <a:off x="782711" y="260322"/>
            <a:ext cx="8722438" cy="457200"/>
          </a:xfrm>
        </p:spPr>
        <p:txBody>
          <a:bodyPr/>
          <a:lstStyle/>
          <a:p>
            <a:pPr xmlns:a="http://schemas.openxmlformats.org/drawingml/2006/main" eaLnBrk="1" hangingPunct="1"/>
            <a:r xmlns:a="http://schemas.openxmlformats.org/drawingml/2006/main">
              <a:rPr lang="es" altLang="en-US" sz="2600" dirty="0"/>
              <a:t>El tiempo de respuesta varía con el tiempo cuántico</a:t>
            </a:r>
          </a:p>
        </p:txBody>
      </p:sp>
      <p:sp>
        <p:nvSpPr>
          <p:cNvPr id="46082" name="TextBox 3">
            <a:extLst>
              <a:ext uri="{FF2B5EF4-FFF2-40B4-BE49-F238E27FC236}">
                <a16:creationId xmlns:a16="http://schemas.microsoft.com/office/drawing/2014/main" id="{39A4C5F4-2866-44DE-AC4E-665A67CEF2FC}"/>
              </a:ext>
            </a:extLst>
          </p:cNvPr>
          <p:cNvSpPr txBox="1">
            <a:spLocks noChangeArrowheads="1"/>
          </p:cNvSpPr>
          <p:nvPr/>
        </p:nvSpPr>
        <p:spPr bwMode="auto">
          <a:xfrm>
            <a:off x="6167438" y="3354388"/>
            <a:ext cx="23129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7" tIns="45709" rIns="91417" bIns="45709">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xmlns:a="http://schemas.openxmlformats.org/drawingml/2006/main">
              <a:spcBef>
                <a:spcPct val="0"/>
              </a:spcBef>
              <a:buClrTx/>
              <a:buSzTx/>
              <a:buFontTx/>
              <a:buNone/>
            </a:pPr>
            <a:r xmlns:a="http://schemas.openxmlformats.org/drawingml/2006/main">
              <a:rPr kumimoji="0" lang="es" altLang="en-US" sz="1300">
                <a:latin typeface="Verdana" panose="020B0604030504040204" pitchFamily="34" charset="0"/>
              </a:rPr>
              <a:t>El 80% de las ráfagas de CPU deberían ser más cortas que q</a:t>
            </a:r>
          </a:p>
        </p:txBody>
      </p:sp>
      <p:pic>
        <p:nvPicPr>
          <p:cNvPr id="46083" name="Picture 1">
            <a:extLst>
              <a:ext uri="{FF2B5EF4-FFF2-40B4-BE49-F238E27FC236}">
                <a16:creationId xmlns:a16="http://schemas.microsoft.com/office/drawing/2014/main" id="{D2AB9074-3E6B-4C59-9AF1-F5390D98DA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4588" y="1557338"/>
            <a:ext cx="4684712" cy="389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id="{97EB9085-4F50-4C0E-A2E6-8B8193DC54B9}"/>
              </a:ext>
            </a:extLst>
          </p:cNvPr>
          <p:cNvSpPr>
            <a:spLocks noGrp="1" noChangeArrowheads="1"/>
          </p:cNvSpPr>
          <p:nvPr>
            <p:ph type="title"/>
          </p:nvPr>
        </p:nvSpPr>
        <p:spPr>
          <a:xfrm>
            <a:off x="963613" y="229606"/>
            <a:ext cx="7723187" cy="576262"/>
          </a:xfrm>
        </p:spPr>
        <p:txBody>
          <a:bodyPr/>
          <a:lstStyle/>
          <a:p>
            <a:pPr xmlns:a="http://schemas.openxmlformats.org/drawingml/2006/main" eaLnBrk="1" hangingPunct="1"/>
            <a:r xmlns:a="http://schemas.openxmlformats.org/drawingml/2006/main">
              <a:rPr lang="es" altLang="en-US" dirty="0"/>
              <a:t>Programación prioritaria</a:t>
            </a:r>
          </a:p>
        </p:txBody>
      </p:sp>
      <p:sp>
        <p:nvSpPr>
          <p:cNvPr id="48130" name="Rectangle 3">
            <a:extLst>
              <a:ext uri="{FF2B5EF4-FFF2-40B4-BE49-F238E27FC236}">
                <a16:creationId xmlns:a16="http://schemas.microsoft.com/office/drawing/2014/main" id="{328AB413-1FAE-4AEC-A110-AFD45B9A75C2}"/>
              </a:ext>
            </a:extLst>
          </p:cNvPr>
          <p:cNvSpPr>
            <a:spLocks noGrp="1" noChangeArrowheads="1"/>
          </p:cNvSpPr>
          <p:nvPr>
            <p:ph type="body" idx="1"/>
          </p:nvPr>
        </p:nvSpPr>
        <p:spPr>
          <a:xfrm>
            <a:off x="821094" y="1233488"/>
            <a:ext cx="7723186" cy="4530725"/>
          </a:xfrm>
        </p:spPr>
        <p:txBody>
          <a:bodyPr/>
          <a:lstStyle/>
          <a:p>
            <a:r xmlns:a="http://schemas.openxmlformats.org/drawingml/2006/main">
              <a:rPr lang="es" altLang="en-US" dirty="0"/>
              <a:t>Un número de prioridad (entero) está asociado a cada proceso.</a:t>
            </a:r>
          </a:p>
          <a:p>
            <a:endParaRPr lang="en-US" altLang="en-US" sz="800" dirty="0"/>
          </a:p>
          <a:p>
            <a:r xmlns:a="http://schemas.openxmlformats.org/drawingml/2006/main">
              <a:rPr lang="es" altLang="en-US" dirty="0"/>
              <a:t>La CPU se asigna al proceso con la prioridad más alta (entero más pequeño </a:t>
            </a:r>
            <a:r xmlns:a="http://schemas.openxmlformats.org/drawingml/2006/main">
              <a:rPr lang="es" altLang="en-US" dirty="0">
                <a:sym typeface="Symbol" panose="05050102010706020507" pitchFamily="18" charset="2"/>
              </a:rPr>
              <a:t> prioridad más alta)</a:t>
            </a:r>
          </a:p>
          <a:p>
            <a:pPr xmlns:a="http://schemas.openxmlformats.org/drawingml/2006/main" lvl="1"/>
            <a:r xmlns:a="http://schemas.openxmlformats.org/drawingml/2006/main">
              <a:rPr lang="es" altLang="en-US" dirty="0"/>
              <a:t>Con derecho preferente</a:t>
            </a:r>
          </a:p>
          <a:p>
            <a:pPr xmlns:a="http://schemas.openxmlformats.org/drawingml/2006/main" lvl="1"/>
            <a:r xmlns:a="http://schemas.openxmlformats.org/drawingml/2006/main">
              <a:rPr lang="es" altLang="en-US" dirty="0"/>
              <a:t>no preventivo</a:t>
            </a:r>
          </a:p>
          <a:p>
            <a:pPr lvl="1"/>
            <a:endParaRPr lang="en-US" altLang="en-US" sz="800" dirty="0"/>
          </a:p>
          <a:p>
            <a:r xmlns:a="http://schemas.openxmlformats.org/drawingml/2006/main">
              <a:rPr lang="es" altLang="en-US" dirty="0"/>
              <a:t>SJF es una programación de prioridades donde la prioridad es la inversa del tiempo previsto de la próxima ráfaga de CPU</a:t>
            </a:r>
          </a:p>
          <a:p>
            <a:endParaRPr lang="en-US" altLang="en-US" sz="800" dirty="0"/>
          </a:p>
          <a:p>
            <a:r xmlns:a="http://schemas.openxmlformats.org/drawingml/2006/main">
              <a:rPr lang="es" altLang="en-US" dirty="0"/>
              <a:t>Problema </a:t>
            </a:r>
            <a:r xmlns:a="http://schemas.openxmlformats.org/drawingml/2006/main">
              <a:rPr lang="es" altLang="en-US" dirty="0">
                <a:sym typeface="Symbol" panose="05050102010706020507" pitchFamily="18" charset="2"/>
              </a:rPr>
              <a:t> </a:t>
            </a:r>
            <a:r xmlns:a="http://schemas.openxmlformats.org/drawingml/2006/main">
              <a:rPr lang="es" altLang="en-US" b="1" dirty="0">
                <a:solidFill>
                  <a:srgbClr val="006699"/>
                </a:solidFill>
                <a:latin typeface="+mj-lt"/>
                <a:sym typeface="Symbol" panose="05050102010706020507" pitchFamily="18" charset="2"/>
              </a:rPr>
              <a:t>Inanición</a:t>
            </a:r>
            <a:r xmlns:a="http://schemas.openxmlformats.org/drawingml/2006/main">
              <a:rPr lang="es" altLang="en-US" b="1" dirty="0">
                <a:sym typeface="Symbol" panose="05050102010706020507" pitchFamily="18" charset="2"/>
              </a:rPr>
              <a:t> </a:t>
            </a:r>
            <a:r xmlns:a="http://schemas.openxmlformats.org/drawingml/2006/main">
              <a:rPr lang="es" altLang="en-US" dirty="0">
                <a:sym typeface="Symbol" panose="05050102010706020507" pitchFamily="18" charset="2"/>
              </a:rPr>
              <a:t>– Es posible que los procesos de baja prioridad nunca se ejecuten</a:t>
            </a:r>
          </a:p>
          <a:p>
            <a:endParaRPr lang="en-US" altLang="en-US" sz="800" dirty="0">
              <a:sym typeface="Symbol" panose="05050102010706020507" pitchFamily="18" charset="2"/>
            </a:endParaRPr>
          </a:p>
          <a:p>
            <a:r xmlns:a="http://schemas.openxmlformats.org/drawingml/2006/main">
              <a:rPr lang="es" altLang="en-US" dirty="0">
                <a:sym typeface="Symbol" panose="05050102010706020507" pitchFamily="18" charset="2"/>
              </a:rPr>
              <a:t>Solución  </a:t>
            </a:r>
            <a:r xmlns:a="http://schemas.openxmlformats.org/drawingml/2006/main">
              <a:rPr lang="es" altLang="en-US" b="1" dirty="0">
                <a:solidFill>
                  <a:srgbClr val="006699"/>
                </a:solidFill>
                <a:latin typeface="+mj-lt"/>
                <a:sym typeface="Symbol" panose="05050102010706020507" pitchFamily="18" charset="2"/>
              </a:rPr>
              <a:t>Envejecimiento</a:t>
            </a:r>
            <a:r xmlns:a="http://schemas.openxmlformats.org/drawingml/2006/main">
              <a:rPr lang="es" altLang="en-US" b="1" dirty="0">
                <a:sym typeface="Symbol" panose="05050102010706020507" pitchFamily="18" charset="2"/>
              </a:rPr>
              <a:t> </a:t>
            </a:r>
            <a:r xmlns:a="http://schemas.openxmlformats.org/drawingml/2006/main">
              <a:rPr lang="es" altLang="en-US" dirty="0">
                <a:sym typeface="Symbol" panose="05050102010706020507" pitchFamily="18" charset="2"/>
              </a:rPr>
              <a:t>– a medida que avanza el tiempo aumenta la prioridad del proceso</a:t>
            </a:r>
          </a:p>
          <a:p>
            <a:pPr>
              <a:buFont typeface="Monotype Sorts" pitchFamily="-84" charset="2"/>
              <a:buNone/>
            </a:pPr>
            <a:endParaRPr lang="en-US" altLang="en-US" b="1" dirty="0">
              <a:solidFill>
                <a:srgbClr val="3366FF"/>
              </a:solidFill>
              <a:sym typeface="Symbol" panose="05050102010706020507" pitchFamily="18" charset="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BD1CE599-A709-401F-8DD0-F7F4CCB2DDF1}"/>
              </a:ext>
            </a:extLst>
          </p:cNvPr>
          <p:cNvSpPr>
            <a:spLocks noGrp="1" noChangeArrowheads="1"/>
          </p:cNvSpPr>
          <p:nvPr>
            <p:ph type="title"/>
          </p:nvPr>
        </p:nvSpPr>
        <p:spPr>
          <a:xfrm>
            <a:off x="1406525" y="229606"/>
            <a:ext cx="7280275" cy="576262"/>
          </a:xfrm>
        </p:spPr>
        <p:txBody>
          <a:bodyPr/>
          <a:lstStyle/>
          <a:p>
            <a:pPr xmlns:a="http://schemas.openxmlformats.org/drawingml/2006/main" eaLnBrk="1" hangingPunct="1"/>
            <a:r xmlns:a="http://schemas.openxmlformats.org/drawingml/2006/main">
              <a:rPr lang="es" altLang="en-US" dirty="0"/>
              <a:t>Ejemplo de programación prioritaria</a:t>
            </a:r>
          </a:p>
        </p:txBody>
      </p:sp>
      <p:sp>
        <p:nvSpPr>
          <p:cNvPr id="50178" name="Rectangle 36">
            <a:extLst>
              <a:ext uri="{FF2B5EF4-FFF2-40B4-BE49-F238E27FC236}">
                <a16:creationId xmlns:a16="http://schemas.microsoft.com/office/drawing/2014/main" id="{CDADF2B2-580D-4F09-8A23-D969CD614667}"/>
              </a:ext>
            </a:extLst>
          </p:cNvPr>
          <p:cNvSpPr>
            <a:spLocks noGrp="1" noChangeArrowheads="1"/>
          </p:cNvSpPr>
          <p:nvPr>
            <p:ph type="body" idx="1"/>
          </p:nvPr>
        </p:nvSpPr>
        <p:spPr>
          <a:xfrm>
            <a:off x="806450" y="1233488"/>
            <a:ext cx="8337550" cy="4887912"/>
          </a:xfrm>
          <a:noFill/>
        </p:spPr>
        <p:txBody>
          <a:bodyPr/>
          <a:lstStyle/>
          <a:p>
            <a:pPr xmlns:a="http://schemas.openxmlformats.org/drawingml/2006/main">
              <a:buFont typeface="Monotype Sorts" pitchFamily="-84" charset="2"/>
              <a:buNone/>
              <a:tabLst>
                <a:tab pos="1600200" algn="ctr"/>
                <a:tab pos="3251200" algn="ctr"/>
                <a:tab pos="5140325" algn="ctr"/>
              </a:tabLst>
            </a:pPr>
            <a:r xmlns:a="http://schemas.openxmlformats.org/drawingml/2006/main">
              <a:rPr lang="es" altLang="en-US" dirty="0"/>
              <a:t>           </a:t>
            </a:r>
            <a:r xmlns:a="http://schemas.openxmlformats.org/drawingml/2006/main">
              <a:rPr lang="es" altLang="en-US" u="sng" dirty="0" err="1"/>
              <a:t>Proceso </a:t>
            </a:r>
            <a:r xmlns:a="http://schemas.openxmlformats.org/drawingml/2006/main">
              <a:rPr lang="es" altLang="en-US" u="sng" dirty="0" err="1">
                <a:solidFill>
                  <a:schemeClr val="bg1"/>
                </a:solidFill>
              </a:rPr>
              <a:t>A</a:t>
            </a:r>
            <a:r xmlns:a="http://schemas.openxmlformats.org/drawingml/2006/main">
              <a:rPr lang="es" altLang="en-US" u="sng" dirty="0">
                <a:solidFill>
                  <a:schemeClr val="bg1"/>
                </a:solidFill>
              </a:rPr>
              <a:t> </a:t>
            </a:r>
            <a:r xmlns:a="http://schemas.openxmlformats.org/drawingml/2006/main">
              <a:rPr lang="es" altLang="en-US" u="sng" dirty="0" err="1">
                <a:solidFill>
                  <a:schemeClr val="bg1"/>
                </a:solidFill>
              </a:rPr>
              <a:t>arri</a:t>
            </a:r>
            <a:r xmlns:a="http://schemas.openxmlformats.org/drawingml/2006/main">
              <a:rPr lang="es" altLang="en-US" u="sng" dirty="0">
                <a:solidFill>
                  <a:schemeClr val="bg1"/>
                </a:solidFill>
              </a:rPr>
              <a:t> </a:t>
            </a:r>
            <a:r xmlns:a="http://schemas.openxmlformats.org/drawingml/2006/main">
              <a:rPr lang="es" altLang="en-US" u="sng" dirty="0" err="1"/>
              <a:t>Tiempo </a:t>
            </a:r>
            <a:r xmlns:a="http://schemas.openxmlformats.org/drawingml/2006/main">
              <a:rPr lang="es" altLang="en-US" u="sng" dirty="0"/>
              <a:t>de ráfaga </a:t>
            </a:r>
            <a:r xmlns:a="http://schemas.openxmlformats.org/drawingml/2006/main">
              <a:rPr lang="es" altLang="en-US" u="sng" dirty="0" err="1">
                <a:solidFill>
                  <a:schemeClr val="bg1"/>
                </a:solidFill>
              </a:rPr>
              <a:t>T</a:t>
            </a:r>
            <a:r xmlns:a="http://schemas.openxmlformats.org/drawingml/2006/main">
              <a:rPr lang="es" altLang="en-US" dirty="0"/>
              <a:t> </a:t>
            </a:r>
            <a:r xmlns:a="http://schemas.openxmlformats.org/drawingml/2006/main">
              <a:rPr lang="es" altLang="en-US" u="sng" dirty="0"/>
              <a:t>Prioridad</a:t>
            </a:r>
            <a:endParaRPr xmlns:a="http://schemas.openxmlformats.org/drawingml/2006/main" lang="en-US" altLang="en-US" dirty="0"/>
          </a:p>
          <a:p>
            <a:pPr xmlns:a="http://schemas.openxmlformats.org/drawingml/2006/main">
              <a:buFont typeface="Monotype Sorts" pitchFamily="-84" charset="2"/>
              <a:buNone/>
              <a:tabLst>
                <a:tab pos="1600200" algn="ctr"/>
                <a:tab pos="3251200" algn="ctr"/>
                <a:tab pos="5140325" algn="ctr"/>
              </a:tabLst>
            </a:pPr>
            <a:r xmlns:a="http://schemas.openxmlformats.org/drawingml/2006/main">
              <a:rPr lang="es" altLang="en-US" dirty="0"/>
              <a:t>   </a:t>
            </a:r>
            <a:r xmlns:a="http://schemas.openxmlformats.org/drawingml/2006/main">
              <a:rPr lang="es" altLang="en-US" i="1" dirty="0"/>
              <a:t>P </a:t>
            </a:r>
            <a:r xmlns:a="http://schemas.openxmlformats.org/drawingml/2006/main">
              <a:rPr lang="es" altLang="en-US" i="1" baseline="-25000" dirty="0"/>
              <a:t>1 </a:t>
            </a:r>
            <a:r xmlns:a="http://schemas.openxmlformats.org/drawingml/2006/main">
              <a:rPr lang="es" altLang="en-US" dirty="0"/>
              <a:t>1 </a:t>
            </a:r>
            <a:r xmlns:a="http://schemas.openxmlformats.org/drawingml/2006/main">
              <a:rPr lang="es" altLang="en-US" dirty="0">
                <a:solidFill>
                  <a:srgbClr val="000000"/>
                </a:solidFill>
              </a:rPr>
              <a:t>0 </a:t>
            </a:r>
            <a:r xmlns:a="http://schemas.openxmlformats.org/drawingml/2006/main">
              <a:rPr lang="es" altLang="en-US" dirty="0"/>
              <a:t>3</a:t>
            </a:r>
          </a:p>
          <a:p>
            <a:pPr xmlns:a="http://schemas.openxmlformats.org/drawingml/2006/main">
              <a:buFont typeface="Monotype Sorts" pitchFamily="-84" charset="2"/>
              <a:buNone/>
              <a:tabLst>
                <a:tab pos="1600200" algn="ctr"/>
                <a:tab pos="3251200" algn="ctr"/>
                <a:tab pos="5140325" algn="ctr"/>
              </a:tabLst>
            </a:pPr>
            <a:r xmlns:a="http://schemas.openxmlformats.org/drawingml/2006/main">
              <a:rPr lang="es" altLang="en-US" dirty="0"/>
              <a:t>   </a:t>
            </a:r>
            <a:r xmlns:a="http://schemas.openxmlformats.org/drawingml/2006/main">
              <a:rPr lang="es" altLang="en-US" i="1" dirty="0"/>
              <a:t>P </a:t>
            </a:r>
            <a:r xmlns:a="http://schemas.openxmlformats.org/drawingml/2006/main">
              <a:rPr lang="es" altLang="en-US" i="1" baseline="-25000" dirty="0"/>
              <a:t>2 </a:t>
            </a:r>
            <a:r xmlns:a="http://schemas.openxmlformats.org/drawingml/2006/main">
              <a:rPr lang="es" altLang="en-US" dirty="0">
                <a:solidFill>
                  <a:srgbClr val="000000"/>
                </a:solidFill>
              </a:rPr>
              <a:t>1 </a:t>
            </a:r>
            <a:r xmlns:a="http://schemas.openxmlformats.org/drawingml/2006/main">
              <a:rPr lang="es" altLang="en-US" dirty="0"/>
              <a:t>1</a:t>
            </a:r>
          </a:p>
          <a:p>
            <a:pPr xmlns:a="http://schemas.openxmlformats.org/drawingml/2006/main">
              <a:buFont typeface="Monotype Sorts" pitchFamily="-84" charset="2"/>
              <a:buNone/>
              <a:tabLst>
                <a:tab pos="1600200" algn="ctr"/>
                <a:tab pos="3251200" algn="ctr"/>
                <a:tab pos="5140325" algn="ctr"/>
              </a:tabLst>
            </a:pPr>
            <a:r xmlns:a="http://schemas.openxmlformats.org/drawingml/2006/main">
              <a:rPr lang="es" altLang="en-US" dirty="0"/>
              <a:t>   </a:t>
            </a:r>
            <a:r xmlns:a="http://schemas.openxmlformats.org/drawingml/2006/main">
              <a:rPr lang="es" altLang="en-US" i="1" dirty="0"/>
              <a:t>P </a:t>
            </a:r>
            <a:r xmlns:a="http://schemas.openxmlformats.org/drawingml/2006/main">
              <a:rPr lang="es" altLang="en-US" i="1" baseline="-25000" dirty="0"/>
              <a:t>3</a:t>
            </a:r>
            <a:r xmlns:a="http://schemas.openxmlformats.org/drawingml/2006/main">
              <a:rPr lang="es" altLang="en-US" dirty="0"/>
              <a:t> </a:t>
            </a:r>
            <a:r xmlns:a="http://schemas.openxmlformats.org/drawingml/2006/main">
              <a:rPr lang="es" altLang="en-US" dirty="0">
                <a:solidFill>
                  <a:srgbClr val="000000"/>
                </a:solidFill>
              </a:rPr>
              <a:t>2 </a:t>
            </a:r>
            <a:r xmlns:a="http://schemas.openxmlformats.org/drawingml/2006/main">
              <a:rPr lang="es" altLang="en-US" dirty="0"/>
              <a:t>4</a:t>
            </a:r>
          </a:p>
          <a:p>
            <a:pPr xmlns:a="http://schemas.openxmlformats.org/drawingml/2006/main">
              <a:buFont typeface="Monotype Sorts" pitchFamily="-84" charset="2"/>
              <a:buNone/>
              <a:tabLst>
                <a:tab pos="1600200" algn="ctr"/>
                <a:tab pos="3251200" algn="ctr"/>
                <a:tab pos="5140325" algn="ctr"/>
              </a:tabLst>
            </a:pPr>
            <a:r xmlns:a="http://schemas.openxmlformats.org/drawingml/2006/main">
              <a:rPr lang="es" altLang="en-US" dirty="0"/>
              <a:t>   </a:t>
            </a:r>
            <a:r xmlns:a="http://schemas.openxmlformats.org/drawingml/2006/main">
              <a:rPr lang="es" altLang="en-US" i="1" dirty="0"/>
              <a:t>P </a:t>
            </a:r>
            <a:r xmlns:a="http://schemas.openxmlformats.org/drawingml/2006/main">
              <a:rPr lang="es" altLang="en-US" i="1" baseline="-25000" dirty="0"/>
              <a:t>4</a:t>
            </a:r>
            <a:r xmlns:a="http://schemas.openxmlformats.org/drawingml/2006/main">
              <a:rPr lang="es" altLang="en-US" dirty="0"/>
              <a:t> </a:t>
            </a:r>
            <a:r xmlns:a="http://schemas.openxmlformats.org/drawingml/2006/main">
              <a:rPr lang="es" altLang="en-US" dirty="0">
                <a:solidFill>
                  <a:srgbClr val="000000"/>
                </a:solidFill>
              </a:rPr>
              <a:t>1 </a:t>
            </a:r>
            <a:r xmlns:a="http://schemas.openxmlformats.org/drawingml/2006/main">
              <a:rPr lang="es" altLang="en-US" dirty="0"/>
              <a:t>5</a:t>
            </a:r>
          </a:p>
          <a:p>
            <a:pPr xmlns:a="http://schemas.openxmlformats.org/drawingml/2006/main">
              <a:buFont typeface="Monotype Sorts" pitchFamily="-84" charset="2"/>
              <a:buNone/>
              <a:tabLst>
                <a:tab pos="1600200" algn="ctr"/>
                <a:tab pos="3251200" algn="ctr"/>
                <a:tab pos="5140325" algn="ctr"/>
              </a:tabLst>
            </a:pPr>
            <a:r xmlns:a="http://schemas.openxmlformats.org/drawingml/2006/main">
              <a:rPr lang="es" altLang="en-US" dirty="0"/>
              <a:t>  </a:t>
            </a:r>
            <a:r xmlns:a="http://schemas.openxmlformats.org/drawingml/2006/main">
              <a:rPr lang="es" altLang="en-US" i="1" dirty="0"/>
              <a:t>P </a:t>
            </a:r>
            <a:r xmlns:a="http://schemas.openxmlformats.org/drawingml/2006/main">
              <a:rPr lang="es" altLang="en-US" i="1" baseline="-25000" dirty="0"/>
              <a:t>5 </a:t>
            </a:r>
            <a:r xmlns:a="http://schemas.openxmlformats.org/drawingml/2006/main">
              <a:rPr lang="es" altLang="en-US" dirty="0"/>
              <a:t>5 2</a:t>
            </a:r>
          </a:p>
          <a:p>
            <a:pPr>
              <a:buFont typeface="Monotype Sorts" pitchFamily="-84" charset="2"/>
              <a:buNone/>
              <a:tabLst>
                <a:tab pos="1600200" algn="ctr"/>
                <a:tab pos="3251200" algn="ctr"/>
                <a:tab pos="5140325" algn="ctr"/>
              </a:tabLst>
            </a:pPr>
            <a:endParaRPr lang="en-US" altLang="en-US" baseline="-25000" dirty="0"/>
          </a:p>
          <a:p>
            <a:pPr xmlns:a="http://schemas.openxmlformats.org/drawingml/2006/main">
              <a:tabLst>
                <a:tab pos="1600200" algn="ctr"/>
                <a:tab pos="3251200" algn="ctr"/>
                <a:tab pos="5140325" algn="ctr"/>
              </a:tabLst>
            </a:pPr>
            <a:r xmlns:a="http://schemas.openxmlformats.org/drawingml/2006/main">
              <a:rPr lang="es" altLang="en-US" dirty="0"/>
              <a:t>Diagrama de Gantt de programación de prioridades</a:t>
            </a:r>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buFont typeface="Monotype Sorts" pitchFamily="-84" charset="2"/>
              <a:buNone/>
              <a:tabLst>
                <a:tab pos="1600200" algn="ctr"/>
                <a:tab pos="3251200" algn="ctr"/>
                <a:tab pos="5140325" algn="ctr"/>
              </a:tabLst>
            </a:pPr>
            <a:endParaRPr lang="en-US" altLang="en-US" dirty="0"/>
          </a:p>
          <a:p>
            <a:pPr xmlns:a="http://schemas.openxmlformats.org/drawingml/2006/main">
              <a:tabLst>
                <a:tab pos="1600200" algn="ctr"/>
                <a:tab pos="3251200" algn="ctr"/>
                <a:tab pos="5140325" algn="ctr"/>
              </a:tabLst>
            </a:pPr>
            <a:r xmlns:a="http://schemas.openxmlformats.org/drawingml/2006/main">
              <a:rPr lang="es" altLang="en-US" dirty="0"/>
              <a:t>Tiempo medio de espera = 8,2</a:t>
            </a:r>
            <a:endParaRPr xmlns:a="http://schemas.openxmlformats.org/drawingml/2006/main" lang="en-US" altLang="en-US" i="1" baseline="-25000" dirty="0"/>
          </a:p>
        </p:txBody>
      </p:sp>
      <p:pic>
        <p:nvPicPr>
          <p:cNvPr id="50179" name="Picture 1">
            <a:extLst>
              <a:ext uri="{FF2B5EF4-FFF2-40B4-BE49-F238E27FC236}">
                <a16:creationId xmlns:a16="http://schemas.microsoft.com/office/drawing/2014/main" id="{A77EE5E1-F152-4172-9935-567FC2AB99C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7050" y="4400550"/>
            <a:ext cx="646747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id="{CDE24674-CB1D-4389-9B31-B04F87B0ABF8}"/>
              </a:ext>
            </a:extLst>
          </p:cNvPr>
          <p:cNvSpPr>
            <a:spLocks noGrp="1" noChangeArrowheads="1"/>
          </p:cNvSpPr>
          <p:nvPr>
            <p:ph type="title"/>
          </p:nvPr>
        </p:nvSpPr>
        <p:spPr>
          <a:xfrm>
            <a:off x="1452825" y="137006"/>
            <a:ext cx="7280275" cy="576262"/>
          </a:xfrm>
        </p:spPr>
        <p:txBody>
          <a:bodyPr/>
          <a:lstStyle/>
          <a:p>
            <a:pPr xmlns:a="http://schemas.openxmlformats.org/drawingml/2006/main" eaLnBrk="1" hangingPunct="1"/>
            <a:r xmlns:a="http://schemas.openxmlformats.org/drawingml/2006/main">
              <a:rPr lang="es" altLang="en-US" dirty="0"/>
              <a:t>Programación prioritaria con Round-Robin</a:t>
            </a:r>
          </a:p>
        </p:txBody>
      </p:sp>
      <p:sp>
        <p:nvSpPr>
          <p:cNvPr id="52226" name="Rectangle 36">
            <a:extLst>
              <a:ext uri="{FF2B5EF4-FFF2-40B4-BE49-F238E27FC236}">
                <a16:creationId xmlns:a16="http://schemas.microsoft.com/office/drawing/2014/main" id="{2105BD44-B36B-488F-9B4A-6D230FFCC50A}"/>
              </a:ext>
            </a:extLst>
          </p:cNvPr>
          <p:cNvSpPr>
            <a:spLocks noGrp="1" noChangeArrowheads="1"/>
          </p:cNvSpPr>
          <p:nvPr>
            <p:ph type="body" idx="1"/>
          </p:nvPr>
        </p:nvSpPr>
        <p:spPr>
          <a:xfrm>
            <a:off x="806450" y="877888"/>
            <a:ext cx="7675077" cy="4887912"/>
          </a:xfrm>
          <a:noFill/>
        </p:spPr>
        <p:txBody>
          <a:bodyPr/>
          <a:lstStyle/>
          <a:p>
            <a:pPr xmlns:a="http://schemas.openxmlformats.org/drawingml/2006/main">
              <a:buFont typeface="Monotype Sorts" pitchFamily="-84" charset="2"/>
              <a:buNone/>
              <a:tabLst>
                <a:tab pos="1600200" algn="ctr"/>
                <a:tab pos="3251200" algn="ctr"/>
                <a:tab pos="5140325" algn="ctr"/>
              </a:tabLst>
            </a:pPr>
            <a:r xmlns:a="http://schemas.openxmlformats.org/drawingml/2006/main">
              <a:rPr lang="es" altLang="en-US" dirty="0"/>
              <a:t>           </a:t>
            </a:r>
            <a:r xmlns:a="http://schemas.openxmlformats.org/drawingml/2006/main">
              <a:rPr lang="es" altLang="en-US" u="sng" dirty="0" err="1"/>
              <a:t>Proceso </a:t>
            </a:r>
            <a:r xmlns:a="http://schemas.openxmlformats.org/drawingml/2006/main">
              <a:rPr lang="es" altLang="en-US" u="sng" dirty="0" err="1">
                <a:solidFill>
                  <a:schemeClr val="bg1"/>
                </a:solidFill>
              </a:rPr>
              <a:t>A</a:t>
            </a:r>
            <a:r xmlns:a="http://schemas.openxmlformats.org/drawingml/2006/main">
              <a:rPr lang="es" altLang="en-US" u="sng" dirty="0">
                <a:solidFill>
                  <a:schemeClr val="bg1"/>
                </a:solidFill>
              </a:rPr>
              <a:t> </a:t>
            </a:r>
            <a:r xmlns:a="http://schemas.openxmlformats.org/drawingml/2006/main">
              <a:rPr lang="es" altLang="en-US" u="sng" dirty="0" err="1">
                <a:solidFill>
                  <a:schemeClr val="bg1"/>
                </a:solidFill>
              </a:rPr>
              <a:t>arri</a:t>
            </a:r>
            <a:r xmlns:a="http://schemas.openxmlformats.org/drawingml/2006/main">
              <a:rPr lang="es" altLang="en-US" u="sng" dirty="0">
                <a:solidFill>
                  <a:schemeClr val="bg1"/>
                </a:solidFill>
              </a:rPr>
              <a:t> </a:t>
            </a:r>
            <a:r xmlns:a="http://schemas.openxmlformats.org/drawingml/2006/main">
              <a:rPr lang="es" altLang="en-US" u="sng" dirty="0" err="1"/>
              <a:t>Tiempo </a:t>
            </a:r>
            <a:r xmlns:a="http://schemas.openxmlformats.org/drawingml/2006/main">
              <a:rPr lang="es" altLang="en-US" u="sng" dirty="0"/>
              <a:t>de ráfaga </a:t>
            </a:r>
            <a:r xmlns:a="http://schemas.openxmlformats.org/drawingml/2006/main">
              <a:rPr lang="es" altLang="en-US" u="sng" dirty="0" err="1">
                <a:solidFill>
                  <a:schemeClr val="bg1"/>
                </a:solidFill>
              </a:rPr>
              <a:t>T</a:t>
            </a:r>
            <a:r xmlns:a="http://schemas.openxmlformats.org/drawingml/2006/main">
              <a:rPr lang="es" altLang="en-US" dirty="0"/>
              <a:t> </a:t>
            </a:r>
            <a:r xmlns:a="http://schemas.openxmlformats.org/drawingml/2006/main">
              <a:rPr lang="es" altLang="en-US" u="sng" dirty="0"/>
              <a:t>Prioridad</a:t>
            </a:r>
            <a:endParaRPr xmlns:a="http://schemas.openxmlformats.org/drawingml/2006/main" lang="en-US" altLang="en-US" dirty="0"/>
          </a:p>
          <a:p>
            <a:pPr xmlns:a="http://schemas.openxmlformats.org/drawingml/2006/main">
              <a:buFont typeface="Monotype Sorts" pitchFamily="-84" charset="2"/>
              <a:buNone/>
              <a:tabLst>
                <a:tab pos="1600200" algn="ctr"/>
                <a:tab pos="3251200" algn="ctr"/>
                <a:tab pos="5140325" algn="ctr"/>
              </a:tabLst>
            </a:pPr>
            <a:r xmlns:a="http://schemas.openxmlformats.org/drawingml/2006/main">
              <a:rPr lang="es" altLang="en-US" dirty="0"/>
              <a:t>   </a:t>
            </a:r>
            <a:r xmlns:a="http://schemas.openxmlformats.org/drawingml/2006/main">
              <a:rPr lang="es" altLang="en-US" i="1" dirty="0"/>
              <a:t>P </a:t>
            </a:r>
            <a:r xmlns:a="http://schemas.openxmlformats.org/drawingml/2006/main">
              <a:rPr lang="es" altLang="en-US" i="1" baseline="-25000" dirty="0"/>
              <a:t>1 </a:t>
            </a:r>
            <a:r xmlns:a="http://schemas.openxmlformats.org/drawingml/2006/main">
              <a:rPr lang="es" altLang="en-US" dirty="0"/>
              <a:t>4 3</a:t>
            </a:r>
          </a:p>
          <a:p>
            <a:pPr xmlns:a="http://schemas.openxmlformats.org/drawingml/2006/main">
              <a:buFont typeface="Monotype Sorts" pitchFamily="-84" charset="2"/>
              <a:buNone/>
              <a:tabLst>
                <a:tab pos="1600200" algn="ctr"/>
                <a:tab pos="3251200" algn="ctr"/>
                <a:tab pos="5140325" algn="ctr"/>
              </a:tabLst>
            </a:pPr>
            <a:r xmlns:a="http://schemas.openxmlformats.org/drawingml/2006/main">
              <a:rPr lang="es" altLang="en-US" dirty="0"/>
              <a:t>   </a:t>
            </a:r>
            <a:r xmlns:a="http://schemas.openxmlformats.org/drawingml/2006/main">
              <a:rPr lang="es" altLang="en-US" i="1" dirty="0"/>
              <a:t>P </a:t>
            </a:r>
            <a:r xmlns:a="http://schemas.openxmlformats.org/drawingml/2006/main">
              <a:rPr lang="es" altLang="en-US" i="1" baseline="-25000" dirty="0"/>
              <a:t>2 </a:t>
            </a:r>
            <a:r xmlns:a="http://schemas.openxmlformats.org/drawingml/2006/main">
              <a:rPr lang="es" altLang="en-US" dirty="0">
                <a:solidFill>
                  <a:srgbClr val="000000"/>
                </a:solidFill>
              </a:rPr>
              <a:t>5 </a:t>
            </a:r>
            <a:r xmlns:a="http://schemas.openxmlformats.org/drawingml/2006/main">
              <a:rPr lang="es" altLang="en-US" dirty="0"/>
              <a:t>2</a:t>
            </a:r>
          </a:p>
          <a:p>
            <a:pPr xmlns:a="http://schemas.openxmlformats.org/drawingml/2006/main">
              <a:buFont typeface="Monotype Sorts" pitchFamily="-84" charset="2"/>
              <a:buNone/>
              <a:tabLst>
                <a:tab pos="1600200" algn="ctr"/>
                <a:tab pos="3251200" algn="ctr"/>
                <a:tab pos="5140325" algn="ctr"/>
              </a:tabLst>
            </a:pPr>
            <a:r xmlns:a="http://schemas.openxmlformats.org/drawingml/2006/main">
              <a:rPr lang="es" altLang="en-US" dirty="0"/>
              <a:t>   </a:t>
            </a:r>
            <a:r xmlns:a="http://schemas.openxmlformats.org/drawingml/2006/main">
              <a:rPr lang="es" altLang="en-US" i="1" dirty="0"/>
              <a:t>P </a:t>
            </a:r>
            <a:r xmlns:a="http://schemas.openxmlformats.org/drawingml/2006/main">
              <a:rPr lang="es" altLang="en-US" i="1" baseline="-25000" dirty="0"/>
              <a:t>3</a:t>
            </a:r>
            <a:r xmlns:a="http://schemas.openxmlformats.org/drawingml/2006/main">
              <a:rPr lang="es" altLang="en-US" dirty="0"/>
              <a:t> </a:t>
            </a:r>
            <a:r xmlns:a="http://schemas.openxmlformats.org/drawingml/2006/main">
              <a:rPr lang="es" altLang="en-US" dirty="0">
                <a:solidFill>
                  <a:srgbClr val="000000"/>
                </a:solidFill>
              </a:rPr>
              <a:t>8 </a:t>
            </a:r>
            <a:r xmlns:a="http://schemas.openxmlformats.org/drawingml/2006/main">
              <a:rPr lang="es" altLang="en-US" dirty="0"/>
              <a:t>2</a:t>
            </a:r>
          </a:p>
          <a:p>
            <a:pPr xmlns:a="http://schemas.openxmlformats.org/drawingml/2006/main">
              <a:buFont typeface="Monotype Sorts" pitchFamily="-84" charset="2"/>
              <a:buNone/>
              <a:tabLst>
                <a:tab pos="1600200" algn="ctr"/>
                <a:tab pos="3251200" algn="ctr"/>
                <a:tab pos="5140325" algn="ctr"/>
              </a:tabLst>
            </a:pPr>
            <a:r xmlns:a="http://schemas.openxmlformats.org/drawingml/2006/main">
              <a:rPr lang="es" altLang="en-US" dirty="0"/>
              <a:t>   </a:t>
            </a:r>
            <a:r xmlns:a="http://schemas.openxmlformats.org/drawingml/2006/main">
              <a:rPr lang="es" altLang="en-US" i="1" dirty="0"/>
              <a:t>P </a:t>
            </a:r>
            <a:r xmlns:a="http://schemas.openxmlformats.org/drawingml/2006/main">
              <a:rPr lang="es" altLang="en-US" i="1" baseline="-25000" dirty="0"/>
              <a:t>4</a:t>
            </a:r>
            <a:r xmlns:a="http://schemas.openxmlformats.org/drawingml/2006/main">
              <a:rPr lang="es" altLang="en-US" dirty="0"/>
              <a:t> </a:t>
            </a:r>
            <a:r xmlns:a="http://schemas.openxmlformats.org/drawingml/2006/main">
              <a:rPr lang="es" altLang="en-US" dirty="0">
                <a:solidFill>
                  <a:srgbClr val="000000"/>
                </a:solidFill>
              </a:rPr>
              <a:t>7 </a:t>
            </a:r>
            <a:r xmlns:a="http://schemas.openxmlformats.org/drawingml/2006/main">
              <a:rPr lang="es" altLang="en-US" dirty="0"/>
              <a:t>1</a:t>
            </a:r>
          </a:p>
          <a:p>
            <a:pPr xmlns:a="http://schemas.openxmlformats.org/drawingml/2006/main">
              <a:buFont typeface="Monotype Sorts" pitchFamily="-84" charset="2"/>
              <a:buNone/>
              <a:tabLst>
                <a:tab pos="1600200" algn="ctr"/>
                <a:tab pos="3251200" algn="ctr"/>
                <a:tab pos="5140325" algn="ctr"/>
              </a:tabLst>
            </a:pPr>
            <a:r xmlns:a="http://schemas.openxmlformats.org/drawingml/2006/main">
              <a:rPr lang="es" altLang="en-US" dirty="0"/>
              <a:t>  </a:t>
            </a:r>
            <a:r xmlns:a="http://schemas.openxmlformats.org/drawingml/2006/main">
              <a:rPr lang="es" altLang="en-US" i="1" dirty="0"/>
              <a:t>P </a:t>
            </a:r>
            <a:r xmlns:a="http://schemas.openxmlformats.org/drawingml/2006/main">
              <a:rPr lang="es" altLang="en-US" i="1" baseline="-25000" dirty="0"/>
              <a:t>5 </a:t>
            </a:r>
            <a:r xmlns:a="http://schemas.openxmlformats.org/drawingml/2006/main">
              <a:rPr lang="es" altLang="en-US" dirty="0"/>
              <a:t>3 3</a:t>
            </a:r>
          </a:p>
          <a:p>
            <a:pPr xmlns:a="http://schemas.openxmlformats.org/drawingml/2006/main">
              <a:tabLst>
                <a:tab pos="1600200" algn="ctr"/>
                <a:tab pos="3251200" algn="ctr"/>
                <a:tab pos="5140325" algn="ctr"/>
              </a:tabLst>
            </a:pPr>
            <a:r xmlns:a="http://schemas.openxmlformats.org/drawingml/2006/main">
              <a:rPr lang="es" altLang="en-US" dirty="0"/>
              <a:t>Ejecute el proceso con la máxima prioridad. Los procesos con la misma prioridad se ejecutan por turnos</a:t>
            </a:r>
          </a:p>
          <a:p>
            <a:pPr>
              <a:buFont typeface="Monotype Sorts" pitchFamily="-84" charset="2"/>
              <a:buNone/>
              <a:tabLst>
                <a:tab pos="1600200" algn="ctr"/>
                <a:tab pos="3251200" algn="ctr"/>
                <a:tab pos="5140325" algn="ctr"/>
              </a:tabLst>
            </a:pPr>
            <a:endParaRPr lang="en-US" altLang="en-US" baseline="-25000" dirty="0"/>
          </a:p>
          <a:p>
            <a:pPr xmlns:a="http://schemas.openxmlformats.org/drawingml/2006/main">
              <a:tabLst>
                <a:tab pos="1600200" algn="ctr"/>
                <a:tab pos="3251200" algn="ctr"/>
                <a:tab pos="5140325" algn="ctr"/>
              </a:tabLst>
            </a:pPr>
            <a:r xmlns:a="http://schemas.openxmlformats.org/drawingml/2006/main">
              <a:rPr lang="es" altLang="en-US" dirty="0"/>
              <a:t>Diagrama de Gantt con cuanto de tiempo = 2</a:t>
            </a:r>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buFont typeface="Monotype Sorts" pitchFamily="-84" charset="2"/>
              <a:buNone/>
              <a:tabLst>
                <a:tab pos="1600200" algn="ctr"/>
                <a:tab pos="3251200" algn="ctr"/>
                <a:tab pos="5140325" algn="ctr"/>
              </a:tabLst>
            </a:pPr>
            <a:endParaRPr lang="en-US" altLang="en-US" dirty="0"/>
          </a:p>
        </p:txBody>
      </p:sp>
      <p:pic>
        <p:nvPicPr>
          <p:cNvPr id="52227" name="Picture 2">
            <a:extLst>
              <a:ext uri="{FF2B5EF4-FFF2-40B4-BE49-F238E27FC236}">
                <a16:creationId xmlns:a16="http://schemas.microsoft.com/office/drawing/2014/main" id="{E776F08C-5E1F-44C8-AB6B-D21CDC72CD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8776" y="4618294"/>
            <a:ext cx="7056069" cy="800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1CD96B60-8A48-434B-B0B3-7D137B28C363}"/>
              </a:ext>
            </a:extLst>
          </p:cNvPr>
          <p:cNvSpPr>
            <a:spLocks noGrp="1" noChangeArrowheads="1"/>
          </p:cNvSpPr>
          <p:nvPr>
            <p:ph type="title"/>
          </p:nvPr>
        </p:nvSpPr>
        <p:spPr>
          <a:xfrm>
            <a:off x="973138" y="219305"/>
            <a:ext cx="7713662" cy="576262"/>
          </a:xfrm>
        </p:spPr>
        <p:txBody>
          <a:bodyPr/>
          <a:lstStyle/>
          <a:p>
            <a:pPr xmlns:a="http://schemas.openxmlformats.org/drawingml/2006/main" eaLnBrk="1" hangingPunct="1"/>
            <a:r xmlns:a="http://schemas.openxmlformats.org/drawingml/2006/main">
              <a:rPr lang="es" altLang="en-US" dirty="0"/>
              <a:t>Cola multinivel</a:t>
            </a:r>
          </a:p>
        </p:txBody>
      </p:sp>
      <p:sp>
        <p:nvSpPr>
          <p:cNvPr id="54274" name="Rectangle 3">
            <a:extLst>
              <a:ext uri="{FF2B5EF4-FFF2-40B4-BE49-F238E27FC236}">
                <a16:creationId xmlns:a16="http://schemas.microsoft.com/office/drawing/2014/main" id="{1C367D1A-7DE2-4C9D-8F9F-8D980F3D95B0}"/>
              </a:ext>
            </a:extLst>
          </p:cNvPr>
          <p:cNvSpPr>
            <a:spLocks noGrp="1" noChangeArrowheads="1"/>
          </p:cNvSpPr>
          <p:nvPr>
            <p:ph type="body" idx="1"/>
          </p:nvPr>
        </p:nvSpPr>
        <p:spPr>
          <a:xfrm>
            <a:off x="811763" y="1068388"/>
            <a:ext cx="7570237" cy="5221287"/>
          </a:xfrm>
        </p:spPr>
        <p:txBody>
          <a:bodyPr/>
          <a:lstStyle/>
          <a:p>
            <a:r xmlns:a="http://schemas.openxmlformats.org/drawingml/2006/main">
              <a:rPr lang="es" altLang="en-US" dirty="0"/>
              <a:t>Con la programación de prioridades, tenga colas separadas para cada prioridad.</a:t>
            </a:r>
          </a:p>
          <a:p>
            <a:r xmlns:a="http://schemas.openxmlformats.org/drawingml/2006/main">
              <a:rPr lang="es" altLang="en-US" dirty="0"/>
              <a:t>¡Programe el proceso en la cola de mayor prioridad!</a:t>
            </a:r>
          </a:p>
        </p:txBody>
      </p:sp>
      <p:pic>
        <p:nvPicPr>
          <p:cNvPr id="54275" name="Picture 1">
            <a:extLst>
              <a:ext uri="{FF2B5EF4-FFF2-40B4-BE49-F238E27FC236}">
                <a16:creationId xmlns:a16="http://schemas.microsoft.com/office/drawing/2014/main" id="{B29FEE3D-3750-4508-92A3-9B9E46FECE1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76575" y="2108200"/>
            <a:ext cx="3073400" cy="339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a:extLst>
              <a:ext uri="{FF2B5EF4-FFF2-40B4-BE49-F238E27FC236}">
                <a16:creationId xmlns:a16="http://schemas.microsoft.com/office/drawing/2014/main" id="{6F1CB462-9D7D-4499-AF00-7FB8FBEF7A03}"/>
              </a:ext>
            </a:extLst>
          </p:cNvPr>
          <p:cNvSpPr>
            <a:spLocks noGrp="1"/>
          </p:cNvSpPr>
          <p:nvPr>
            <p:ph type="title"/>
          </p:nvPr>
        </p:nvSpPr>
        <p:spPr>
          <a:xfrm>
            <a:off x="890429" y="215191"/>
            <a:ext cx="7880350" cy="576262"/>
          </a:xfrm>
        </p:spPr>
        <p:txBody>
          <a:bodyPr/>
          <a:lstStyle/>
          <a:p>
            <a:r xmlns:a="http://schemas.openxmlformats.org/drawingml/2006/main">
              <a:rPr lang="es" altLang="en-US" dirty="0"/>
              <a:t>Cola multinivel</a:t>
            </a:r>
          </a:p>
        </p:txBody>
      </p:sp>
      <p:sp>
        <p:nvSpPr>
          <p:cNvPr id="56322" name="Content Placeholder 2">
            <a:extLst>
              <a:ext uri="{FF2B5EF4-FFF2-40B4-BE49-F238E27FC236}">
                <a16:creationId xmlns:a16="http://schemas.microsoft.com/office/drawing/2014/main" id="{0F152084-C4F7-4F98-AC9A-7299EF5D225F}"/>
              </a:ext>
            </a:extLst>
          </p:cNvPr>
          <p:cNvSpPr>
            <a:spLocks noGrp="1"/>
          </p:cNvSpPr>
          <p:nvPr>
            <p:ph idx="1"/>
          </p:nvPr>
        </p:nvSpPr>
        <p:spPr/>
        <p:txBody>
          <a:bodyPr/>
          <a:lstStyle/>
          <a:p>
            <a:r xmlns:a="http://schemas.openxmlformats.org/drawingml/2006/main">
              <a:rPr lang="es" altLang="en-US"/>
              <a:t>Priorización basada en el tipo de proceso</a:t>
            </a:r>
          </a:p>
        </p:txBody>
      </p:sp>
      <p:pic>
        <p:nvPicPr>
          <p:cNvPr id="56323" name="Picture 3">
            <a:extLst>
              <a:ext uri="{FF2B5EF4-FFF2-40B4-BE49-F238E27FC236}">
                <a16:creationId xmlns:a16="http://schemas.microsoft.com/office/drawing/2014/main" id="{E45EDF43-47DE-4E7F-B77E-5ED79D91AC0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135188"/>
            <a:ext cx="5583238" cy="297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a:extLst>
              <a:ext uri="{FF2B5EF4-FFF2-40B4-BE49-F238E27FC236}">
                <a16:creationId xmlns:a16="http://schemas.microsoft.com/office/drawing/2014/main" id="{BA2D33B9-5D6A-48BD-BC85-C1B098FA91BE}"/>
              </a:ext>
            </a:extLst>
          </p:cNvPr>
          <p:cNvSpPr>
            <a:spLocks noGrp="1"/>
          </p:cNvSpPr>
          <p:nvPr>
            <p:ph type="title"/>
          </p:nvPr>
        </p:nvSpPr>
        <p:spPr>
          <a:xfrm>
            <a:off x="457200" y="222868"/>
            <a:ext cx="8229600" cy="576262"/>
          </a:xfrm>
        </p:spPr>
        <p:txBody>
          <a:bodyPr/>
          <a:lstStyle/>
          <a:p>
            <a:pPr xmlns:a="http://schemas.openxmlformats.org/drawingml/2006/main" eaLnBrk="1" hangingPunct="1"/>
            <a:r xmlns:a="http://schemas.openxmlformats.org/drawingml/2006/main">
              <a:rPr lang="es" altLang="en-US" dirty="0"/>
              <a:t>Objetivos</a:t>
            </a:r>
          </a:p>
        </p:txBody>
      </p:sp>
      <p:sp>
        <p:nvSpPr>
          <p:cNvPr id="9218" name="Content Placeholder 2">
            <a:extLst>
              <a:ext uri="{FF2B5EF4-FFF2-40B4-BE49-F238E27FC236}">
                <a16:creationId xmlns:a16="http://schemas.microsoft.com/office/drawing/2014/main" id="{3DAC903C-4247-4B47-AD8D-48C1A580FDF4}"/>
              </a:ext>
            </a:extLst>
          </p:cNvPr>
          <p:cNvSpPr>
            <a:spLocks noGrp="1"/>
          </p:cNvSpPr>
          <p:nvPr>
            <p:ph idx="1"/>
          </p:nvPr>
        </p:nvSpPr>
        <p:spPr>
          <a:xfrm>
            <a:off x="852840" y="1233489"/>
            <a:ext cx="7575863" cy="4400395"/>
          </a:xfrm>
        </p:spPr>
        <p:txBody>
          <a:bodyPr/>
          <a:lstStyle/>
          <a:p>
            <a:r xmlns:a="http://schemas.openxmlformats.org/drawingml/2006/main">
              <a:rPr lang="es" altLang="en-US" dirty="0"/>
              <a:t>Describir varios algoritmos de programación de CPU.</a:t>
            </a:r>
          </a:p>
          <a:p>
            <a:r xmlns:a="http://schemas.openxmlformats.org/drawingml/2006/main">
              <a:rPr lang="es" altLang="en-US" dirty="0"/>
              <a:t>Evaluar los algoritmos de programación de la CPU según los criterios de programación</a:t>
            </a:r>
          </a:p>
          <a:p>
            <a:r xmlns:a="http://schemas.openxmlformats.org/drawingml/2006/main">
              <a:rPr lang="es" altLang="en-US" dirty="0"/>
              <a:t>Explicar los problemas relacionados con la programación multiprocesador y multinúcleo.</a:t>
            </a:r>
          </a:p>
          <a:p>
            <a:r xmlns:a="http://schemas.openxmlformats.org/drawingml/2006/main">
              <a:rPr lang="es" altLang="en-US" dirty="0"/>
              <a:t>Describir varios algoritmos de programación en tiempo real.</a:t>
            </a:r>
          </a:p>
          <a:p>
            <a:r xmlns:a="http://schemas.openxmlformats.org/drawingml/2006/main">
              <a:rPr lang="es" altLang="en-US" dirty="0"/>
              <a:t>Describir los algoritmos de programación utilizados en los sistemas operativos Windows, Linux y Solaris.</a:t>
            </a:r>
          </a:p>
          <a:p>
            <a:r xmlns:a="http://schemas.openxmlformats.org/drawingml/2006/main">
              <a:rPr lang="es" altLang="en-US" dirty="0"/>
              <a:t>Aplicar modelos y simulaciones para evaluar algoritmos de programación de CPU.</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AF43CD99-B0BB-4EB6-B798-512BB1BA6A01}"/>
              </a:ext>
            </a:extLst>
          </p:cNvPr>
          <p:cNvSpPr>
            <a:spLocks noGrp="1" noChangeArrowheads="1"/>
          </p:cNvSpPr>
          <p:nvPr>
            <p:ph type="title"/>
          </p:nvPr>
        </p:nvSpPr>
        <p:spPr>
          <a:xfrm>
            <a:off x="660400" y="181838"/>
            <a:ext cx="8026400" cy="576262"/>
          </a:xfrm>
        </p:spPr>
        <p:txBody>
          <a:bodyPr/>
          <a:lstStyle/>
          <a:p>
            <a:pPr xmlns:a="http://schemas.openxmlformats.org/drawingml/2006/main" eaLnBrk="1" hangingPunct="1"/>
            <a:r xmlns:a="http://schemas.openxmlformats.org/drawingml/2006/main">
              <a:rPr lang="es" altLang="en-US" dirty="0"/>
              <a:t>Cola de comentarios multinivel</a:t>
            </a:r>
          </a:p>
        </p:txBody>
      </p:sp>
      <p:sp>
        <p:nvSpPr>
          <p:cNvPr id="57346" name="Rectangle 3">
            <a:extLst>
              <a:ext uri="{FF2B5EF4-FFF2-40B4-BE49-F238E27FC236}">
                <a16:creationId xmlns:a16="http://schemas.microsoft.com/office/drawing/2014/main" id="{ABB3FE17-4C94-4A31-A709-AB137253300C}"/>
              </a:ext>
            </a:extLst>
          </p:cNvPr>
          <p:cNvSpPr>
            <a:spLocks noGrp="1" noChangeArrowheads="1"/>
          </p:cNvSpPr>
          <p:nvPr>
            <p:ph type="body" idx="1"/>
          </p:nvPr>
        </p:nvSpPr>
        <p:spPr>
          <a:xfrm>
            <a:off x="830424" y="1144346"/>
            <a:ext cx="7341303" cy="4399927"/>
          </a:xfrm>
        </p:spPr>
        <p:txBody>
          <a:bodyPr/>
          <a:lstStyle/>
          <a:p>
            <a:r xmlns:a="http://schemas.openxmlformats.org/drawingml/2006/main">
              <a:rPr lang="es" altLang="en-US" dirty="0"/>
              <a:t>Un proceso puede moverse entre las distintas colas.</a:t>
            </a:r>
          </a:p>
          <a:p>
            <a:r xmlns:a="http://schemas.openxmlformats.org/drawingml/2006/main">
              <a:rPr lang="es" altLang="en-US" dirty="0"/>
              <a:t>Programador de colas de comentarios multinivel definido por los siguientes parámetros:</a:t>
            </a:r>
          </a:p>
          <a:p>
            <a:pPr xmlns:a="http://schemas.openxmlformats.org/drawingml/2006/main" lvl="1"/>
            <a:r xmlns:a="http://schemas.openxmlformats.org/drawingml/2006/main">
              <a:rPr lang="es" altLang="en-US" dirty="0"/>
              <a:t>Número de colas</a:t>
            </a:r>
          </a:p>
          <a:p>
            <a:pPr xmlns:a="http://schemas.openxmlformats.org/drawingml/2006/main" lvl="1"/>
            <a:r xmlns:a="http://schemas.openxmlformats.org/drawingml/2006/main">
              <a:rPr lang="es" altLang="en-US" dirty="0"/>
              <a:t>Algoritmos de programación para cada cola</a:t>
            </a:r>
          </a:p>
          <a:p>
            <a:pPr xmlns:a="http://schemas.openxmlformats.org/drawingml/2006/main" lvl="1"/>
            <a:r xmlns:a="http://schemas.openxmlformats.org/drawingml/2006/main">
              <a:rPr lang="es" altLang="en-US" dirty="0"/>
              <a:t>Método utilizado para determinar cuándo actualizar un proceso</a:t>
            </a:r>
          </a:p>
          <a:p>
            <a:pPr xmlns:a="http://schemas.openxmlformats.org/drawingml/2006/main" lvl="1"/>
            <a:r xmlns:a="http://schemas.openxmlformats.org/drawingml/2006/main">
              <a:rPr lang="es" altLang="en-US" dirty="0"/>
              <a:t>Método utilizado para determinar cuándo degradar un proceso</a:t>
            </a:r>
          </a:p>
          <a:p>
            <a:pPr xmlns:a="http://schemas.openxmlformats.org/drawingml/2006/main" lvl="1"/>
            <a:r xmlns:a="http://schemas.openxmlformats.org/drawingml/2006/main">
              <a:rPr lang="es" altLang="en-US" dirty="0"/>
              <a:t>Método utilizado para determinar a qué cola ingresará un proceso cuando ese proceso necesite servicio</a:t>
            </a:r>
          </a:p>
          <a:p>
            <a:r xmlns:a="http://schemas.openxmlformats.org/drawingml/2006/main">
              <a:rPr lang="es" altLang="en-US" dirty="0"/>
              <a:t>El envejecimiento se puede implementar mediante una cola de comentarios multinivel</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4CCD566E-DD44-408E-84CD-E9F177C9548D}"/>
              </a:ext>
            </a:extLst>
          </p:cNvPr>
          <p:cNvSpPr>
            <a:spLocks noGrp="1" noChangeArrowheads="1"/>
          </p:cNvSpPr>
          <p:nvPr>
            <p:ph type="title"/>
          </p:nvPr>
        </p:nvSpPr>
        <p:spPr>
          <a:xfrm>
            <a:off x="1238137" y="42179"/>
            <a:ext cx="8186349" cy="679450"/>
          </a:xfrm>
        </p:spPr>
        <p:txBody>
          <a:bodyPr/>
          <a:lstStyle/>
          <a:p>
            <a:pPr xmlns:a="http://schemas.openxmlformats.org/drawingml/2006/main" eaLnBrk="1" hangingPunct="1"/>
            <a:r xmlns:a="http://schemas.openxmlformats.org/drawingml/2006/main">
              <a:rPr lang="es" altLang="en-US" dirty="0"/>
              <a:t>Ejemplo de cola de comentarios multinivel</a:t>
            </a:r>
          </a:p>
        </p:txBody>
      </p:sp>
      <p:sp>
        <p:nvSpPr>
          <p:cNvPr id="59394" name="Rectangle 3">
            <a:extLst>
              <a:ext uri="{FF2B5EF4-FFF2-40B4-BE49-F238E27FC236}">
                <a16:creationId xmlns:a16="http://schemas.microsoft.com/office/drawing/2014/main" id="{613E5F61-646B-48FF-83DC-0216A8F01A46}"/>
              </a:ext>
            </a:extLst>
          </p:cNvPr>
          <p:cNvSpPr>
            <a:spLocks noGrp="1" noChangeArrowheads="1"/>
          </p:cNvSpPr>
          <p:nvPr>
            <p:ph type="body" idx="1"/>
          </p:nvPr>
        </p:nvSpPr>
        <p:spPr>
          <a:xfrm>
            <a:off x="806449" y="1101013"/>
            <a:ext cx="4742319" cy="4663180"/>
          </a:xfrm>
        </p:spPr>
        <p:txBody>
          <a:bodyPr/>
          <a:lstStyle/>
          <a:p>
            <a:r xmlns:a="http://schemas.openxmlformats.org/drawingml/2006/main">
              <a:rPr lang="es" altLang="en-US" dirty="0"/>
              <a:t>Tres colas:</a:t>
            </a:r>
          </a:p>
          <a:p>
            <a:pPr xmlns:a="http://schemas.openxmlformats.org/drawingml/2006/main" lvl="1"/>
            <a:r xmlns:a="http://schemas.openxmlformats.org/drawingml/2006/main">
              <a:rPr lang="es" altLang="en-US" sz="1600" i="1" dirty="0"/>
              <a:t>Q </a:t>
            </a:r>
            <a:r xmlns:a="http://schemas.openxmlformats.org/drawingml/2006/main">
              <a:rPr lang="es" altLang="en-US" sz="1600" baseline="-25000" dirty="0"/>
              <a:t>0 </a:t>
            </a:r>
            <a:r xmlns:a="http://schemas.openxmlformats.org/drawingml/2006/main">
              <a:rPr lang="es" altLang="en-US" sz="1600" dirty="0"/>
              <a:t>– RR con cuanto de tiempo 8 milisegundos</a:t>
            </a:r>
          </a:p>
          <a:p>
            <a:pPr xmlns:a="http://schemas.openxmlformats.org/drawingml/2006/main" lvl="1"/>
            <a:r xmlns:a="http://schemas.openxmlformats.org/drawingml/2006/main">
              <a:rPr lang="es" altLang="en-US" sz="1600" i="1" dirty="0"/>
              <a:t>P </a:t>
            </a:r>
            <a:r xmlns:a="http://schemas.openxmlformats.org/drawingml/2006/main">
              <a:rPr lang="es" altLang="en-US" sz="1600" baseline="-25000" dirty="0"/>
              <a:t>1 </a:t>
            </a:r>
            <a:r xmlns:a="http://schemas.openxmlformats.org/drawingml/2006/main">
              <a:rPr lang="es" altLang="en-US" sz="1600" dirty="0"/>
              <a:t>– Cuántico de tiempo RR 16 milisegundos</a:t>
            </a:r>
          </a:p>
          <a:p>
            <a:pPr xmlns:a="http://schemas.openxmlformats.org/drawingml/2006/main" lvl="1"/>
            <a:r xmlns:a="http://schemas.openxmlformats.org/drawingml/2006/main">
              <a:rPr lang="es" altLang="en-US" sz="1600" i="1" dirty="0"/>
              <a:t>Pregunta </a:t>
            </a:r>
            <a:r xmlns:a="http://schemas.openxmlformats.org/drawingml/2006/main">
              <a:rPr lang="es" altLang="en-US" sz="1600" baseline="-25000" dirty="0"/>
              <a:t>2 </a:t>
            </a:r>
            <a:r xmlns:a="http://schemas.openxmlformats.org/drawingml/2006/main">
              <a:rPr lang="es" altLang="en-US" sz="1600" dirty="0"/>
              <a:t>– FCFS</a:t>
            </a:r>
            <a:endParaRPr xmlns:a="http://schemas.openxmlformats.org/drawingml/2006/main" lang="en-US" altLang="en-US" sz="1400" dirty="0"/>
          </a:p>
          <a:p>
            <a:r xmlns:a="http://schemas.openxmlformats.org/drawingml/2006/main">
              <a:rPr lang="es" altLang="en-US" dirty="0"/>
              <a:t>Planificación</a:t>
            </a:r>
          </a:p>
          <a:p>
            <a:pPr xmlns:a="http://schemas.openxmlformats.org/drawingml/2006/main" lvl="1"/>
            <a:r xmlns:a="http://schemas.openxmlformats.org/drawingml/2006/main">
              <a:rPr lang="es" altLang="en-US" sz="1600" dirty="0"/>
              <a:t>Un nuevo proceso ingresa a la cola </a:t>
            </a:r>
            <a:r xmlns:a="http://schemas.openxmlformats.org/drawingml/2006/main">
              <a:rPr lang="es" altLang="en-US" sz="1600" i="1" dirty="0"/>
              <a:t>Q </a:t>
            </a:r>
            <a:r xmlns:a="http://schemas.openxmlformats.org/drawingml/2006/main">
              <a:rPr lang="es" altLang="en-US" sz="1600" i="1" baseline="-25000" dirty="0"/>
              <a:t>0</a:t>
            </a:r>
            <a:r xmlns:a="http://schemas.openxmlformats.org/drawingml/2006/main">
              <a:rPr lang="es" altLang="en-US" sz="1600" i="1" dirty="0"/>
              <a:t> </a:t>
            </a:r>
            <a:r xmlns:a="http://schemas.openxmlformats.org/drawingml/2006/main">
              <a:rPr lang="es" altLang="en-US" sz="1600" dirty="0"/>
              <a:t>que se sirve</a:t>
            </a:r>
            <a:r xmlns:a="http://schemas.openxmlformats.org/drawingml/2006/main">
              <a:rPr lang="es" altLang="en-US" sz="1600" i="1" dirty="0"/>
              <a:t> </a:t>
            </a:r>
            <a:r xmlns:a="http://schemas.openxmlformats.org/drawingml/2006/main">
              <a:rPr lang="es" altLang="en-US" sz="1600" dirty="0"/>
              <a:t>en</a:t>
            </a:r>
            <a:r xmlns:a="http://schemas.openxmlformats.org/drawingml/2006/main">
              <a:rPr lang="es" altLang="en-US" sz="1600" i="1" dirty="0"/>
              <a:t> </a:t>
            </a:r>
            <a:r xmlns:a="http://schemas.openxmlformats.org/drawingml/2006/main">
              <a:rPr lang="es" altLang="en-US" sz="1600" dirty="0"/>
              <a:t>RR</a:t>
            </a:r>
          </a:p>
          <a:p>
            <a:pPr xmlns:a="http://schemas.openxmlformats.org/drawingml/2006/main" lvl="2"/>
            <a:r xmlns:a="http://schemas.openxmlformats.org/drawingml/2006/main">
              <a:rPr lang="es" altLang="en-US" sz="1400" dirty="0"/>
              <a:t>Cuando gana CPU, el proceso recibe 8 milisegundos.</a:t>
            </a:r>
          </a:p>
          <a:p>
            <a:pPr xmlns:a="http://schemas.openxmlformats.org/drawingml/2006/main" lvl="2"/>
            <a:r xmlns:a="http://schemas.openxmlformats.org/drawingml/2006/main">
              <a:rPr lang="es" altLang="en-US" sz="1400" dirty="0"/>
              <a:t>Si no finaliza en 8 milisegundos, el proceso se mueve a la cola </a:t>
            </a:r>
            <a:r xmlns:a="http://schemas.openxmlformats.org/drawingml/2006/main">
              <a:rPr lang="es" altLang="en-US" sz="1400" i="1" dirty="0"/>
              <a:t>Q </a:t>
            </a:r>
            <a:r xmlns:a="http://schemas.openxmlformats.org/drawingml/2006/main">
              <a:rPr lang="es" altLang="en-US" sz="1400" baseline="-25000" dirty="0"/>
              <a:t>1</a:t>
            </a:r>
            <a:endParaRPr xmlns:a="http://schemas.openxmlformats.org/drawingml/2006/main" lang="en-US" altLang="en-US" sz="1400" dirty="0"/>
          </a:p>
          <a:p>
            <a:pPr xmlns:a="http://schemas.openxmlformats.org/drawingml/2006/main" lvl="1"/>
            <a:r xmlns:a="http://schemas.openxmlformats.org/drawingml/2006/main">
              <a:rPr lang="es" altLang="en-US" sz="1600" dirty="0"/>
              <a:t>En el </a:t>
            </a:r>
            <a:r xmlns:a="http://schemas.openxmlformats.org/drawingml/2006/main">
              <a:rPr lang="es" altLang="en-US" sz="1600" baseline="-25000" dirty="0"/>
              <a:t>primer </a:t>
            </a:r>
            <a:r xmlns:a="http://schemas.openxmlformats.org/drawingml/2006/main">
              <a:rPr lang="es" altLang="en-US" sz="1600" i="1" dirty="0"/>
              <a:t>trimestre </a:t>
            </a:r>
            <a:r xmlns:a="http://schemas.openxmlformats.org/drawingml/2006/main">
              <a:rPr lang="es" altLang="en-US" sz="1600" dirty="0"/>
              <a:t>, el trabajo se entrega nuevamente en RR y recibe 16 milisegundos adicionales.</a:t>
            </a:r>
          </a:p>
          <a:p>
            <a:pPr xmlns:a="http://schemas.openxmlformats.org/drawingml/2006/main" lvl="2"/>
            <a:r xmlns:a="http://schemas.openxmlformats.org/drawingml/2006/main">
              <a:rPr lang="es" altLang="en-US" sz="1400" dirty="0"/>
              <a:t>Si aún no se completa, se adelanta y se mueve a la cola </a:t>
            </a:r>
            <a:r xmlns:a="http://schemas.openxmlformats.org/drawingml/2006/main">
              <a:rPr lang="es" altLang="en-US" sz="1400" i="1" dirty="0"/>
              <a:t>Q </a:t>
            </a:r>
            <a:r xmlns:a="http://schemas.openxmlformats.org/drawingml/2006/main">
              <a:rPr lang="es" altLang="en-US" sz="1400" baseline="-25000" dirty="0"/>
              <a:t>2</a:t>
            </a:r>
            <a:endParaRPr xmlns:a="http://schemas.openxmlformats.org/drawingml/2006/main" lang="en-US" altLang="en-US" sz="1400" dirty="0"/>
          </a:p>
        </p:txBody>
      </p:sp>
      <p:pic>
        <p:nvPicPr>
          <p:cNvPr id="59395" name="Picture 1">
            <a:extLst>
              <a:ext uri="{FF2B5EF4-FFF2-40B4-BE49-F238E27FC236}">
                <a16:creationId xmlns:a16="http://schemas.microsoft.com/office/drawing/2014/main" id="{BE9B9DB7-2D01-4469-B225-66245C9CC0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48769" y="2673752"/>
            <a:ext cx="3344406" cy="2031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26471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a:extLst>
              <a:ext uri="{FF2B5EF4-FFF2-40B4-BE49-F238E27FC236}">
                <a16:creationId xmlns:a16="http://schemas.microsoft.com/office/drawing/2014/main" id="{5E530708-9C89-4AD9-BB13-73771C0F0AD7}"/>
              </a:ext>
            </a:extLst>
          </p:cNvPr>
          <p:cNvSpPr>
            <a:spLocks noGrp="1" noChangeArrowheads="1"/>
          </p:cNvSpPr>
          <p:nvPr>
            <p:ph type="title"/>
          </p:nvPr>
        </p:nvSpPr>
        <p:spPr>
          <a:xfrm>
            <a:off x="457200" y="111760"/>
            <a:ext cx="8229600" cy="622988"/>
          </a:xfrm>
        </p:spPr>
        <p:txBody>
          <a:bodyPr/>
          <a:lstStyle/>
          <a:p>
            <a:pPr xmlns:a="http://schemas.openxmlformats.org/drawingml/2006/main" eaLnBrk="1" hangingPunct="1"/>
            <a:r xmlns:a="http://schemas.openxmlformats.org/drawingml/2006/main">
              <a:rPr lang="es" altLang="en-US" dirty="0"/>
              <a:t>Programación de subprocesos</a:t>
            </a:r>
          </a:p>
        </p:txBody>
      </p:sp>
      <p:sp>
        <p:nvSpPr>
          <p:cNvPr id="61442" name="Rectangle 3">
            <a:extLst>
              <a:ext uri="{FF2B5EF4-FFF2-40B4-BE49-F238E27FC236}">
                <a16:creationId xmlns:a16="http://schemas.microsoft.com/office/drawing/2014/main" id="{4EB10D59-818F-4E4B-B4C9-ED90EEB4FFA0}"/>
              </a:ext>
            </a:extLst>
          </p:cNvPr>
          <p:cNvSpPr>
            <a:spLocks noGrp="1" noChangeArrowheads="1"/>
          </p:cNvSpPr>
          <p:nvPr>
            <p:ph type="body" idx="1"/>
          </p:nvPr>
        </p:nvSpPr>
        <p:spPr>
          <a:xfrm>
            <a:off x="844550" y="1087121"/>
            <a:ext cx="7661275" cy="3569970"/>
          </a:xfrm>
        </p:spPr>
        <p:txBody>
          <a:bodyPr/>
          <a:lstStyle/>
          <a:p>
            <a:r xmlns:a="http://schemas.openxmlformats.org/drawingml/2006/main">
              <a:rPr lang="es" altLang="en-US" dirty="0"/>
              <a:t>Distinción entre subprocesos a nivel de usuario y a nivel de kernel</a:t>
            </a:r>
          </a:p>
          <a:p>
            <a:r xmlns:a="http://schemas.openxmlformats.org/drawingml/2006/main">
              <a:rPr lang="es" altLang="en-US" dirty="0"/>
              <a:t>Cuando se admiten subprocesos, subprocesos programados, no procesos</a:t>
            </a:r>
          </a:p>
          <a:p>
            <a:r xmlns:a="http://schemas.openxmlformats.org/drawingml/2006/main">
              <a:rPr lang="es" altLang="en-US" dirty="0"/>
              <a:t>Modelos de muchos a uno y de muchos a muchos, la biblioteca de subprocesos programa subprocesos a nivel de usuario para que se ejecuten en LWP</a:t>
            </a:r>
          </a:p>
          <a:p>
            <a:pPr xmlns:a="http://schemas.openxmlformats.org/drawingml/2006/main" lvl="1"/>
            <a:r xmlns:a="http://schemas.openxmlformats.org/drawingml/2006/main">
              <a:rPr lang="es" altLang="en-US" dirty="0"/>
              <a:t>Conocido como </a:t>
            </a:r>
            <a:r xmlns:a="http://schemas.openxmlformats.org/drawingml/2006/main">
              <a:rPr lang="es" altLang="en-US" b="1" dirty="0">
                <a:solidFill>
                  <a:srgbClr val="006699"/>
                </a:solidFill>
                <a:latin typeface="+mj-lt"/>
              </a:rPr>
              <a:t>proceso-contención</a:t>
            </a:r>
            <a:r xmlns:a="http://schemas.openxmlformats.org/drawingml/2006/main">
              <a:rPr lang="es" altLang="en-US" b="1" dirty="0">
                <a:solidFill>
                  <a:srgbClr val="3366FF"/>
                </a:solidFill>
              </a:rPr>
              <a:t> </a:t>
            </a:r>
            <a:r xmlns:a="http://schemas.openxmlformats.org/drawingml/2006/main">
              <a:rPr lang="es" altLang="en-US" b="1" dirty="0">
                <a:solidFill>
                  <a:srgbClr val="006699"/>
                </a:solidFill>
                <a:latin typeface="+mj-lt"/>
              </a:rPr>
              <a:t>alcance</a:t>
            </a:r>
            <a:r xmlns:a="http://schemas.openxmlformats.org/drawingml/2006/main">
              <a:rPr lang="es" altLang="en-US" b="1" dirty="0">
                <a:solidFill>
                  <a:srgbClr val="3366FF"/>
                </a:solidFill>
              </a:rPr>
              <a:t> </a:t>
            </a:r>
            <a:r xmlns:a="http://schemas.openxmlformats.org/drawingml/2006/main">
              <a:rPr lang="es" altLang="en-US" dirty="0"/>
              <a:t>( </a:t>
            </a:r>
            <a:r xmlns:a="http://schemas.openxmlformats.org/drawingml/2006/main">
              <a:rPr lang="es" altLang="en-US" b="1" dirty="0">
                <a:solidFill>
                  <a:srgbClr val="006699"/>
                </a:solidFill>
                <a:latin typeface="+mj-lt"/>
              </a:rPr>
              <a:t>UDS </a:t>
            </a:r>
            <a:r xmlns:a="http://schemas.openxmlformats.org/drawingml/2006/main">
              <a:rPr lang="es" altLang="en-US" dirty="0"/>
              <a:t>)</a:t>
            </a:r>
            <a:r xmlns:a="http://schemas.openxmlformats.org/drawingml/2006/main">
              <a:rPr lang="es" altLang="en-US" b="1" dirty="0"/>
              <a:t> </a:t>
            </a:r>
            <a:r xmlns:a="http://schemas.openxmlformats.org/drawingml/2006/main">
              <a:rPr lang="es" altLang="en-US" dirty="0"/>
              <a:t>ya que la competencia de programación está dentro del proceso</a:t>
            </a:r>
          </a:p>
          <a:p>
            <a:pPr xmlns:a="http://schemas.openxmlformats.org/drawingml/2006/main" lvl="1"/>
            <a:r xmlns:a="http://schemas.openxmlformats.org/drawingml/2006/main">
              <a:rPr lang="es" altLang="en-US" dirty="0"/>
              <a:t>Normalmente se realiza mediante prioridad establecida por el programador.</a:t>
            </a:r>
          </a:p>
          <a:p>
            <a:r xmlns:a="http://schemas.openxmlformats.org/drawingml/2006/main">
              <a:rPr lang="es" altLang="en-US" dirty="0"/>
              <a:t>El subproceso del kernel programado en la CPU disponible es </a:t>
            </a:r>
            <a:r xmlns:a="http://schemas.openxmlformats.org/drawingml/2006/main">
              <a:rPr lang="es" altLang="en-US" b="1" dirty="0">
                <a:solidFill>
                  <a:srgbClr val="006699"/>
                </a:solidFill>
                <a:latin typeface="+mj-lt"/>
              </a:rPr>
              <a:t>una contención del sistema</a:t>
            </a:r>
            <a:r xmlns:a="http://schemas.openxmlformats.org/drawingml/2006/main">
              <a:rPr lang="es" altLang="en-US" b="1" dirty="0">
                <a:solidFill>
                  <a:srgbClr val="3366FF"/>
                </a:solidFill>
              </a:rPr>
              <a:t> </a:t>
            </a:r>
            <a:r xmlns:a="http://schemas.openxmlformats.org/drawingml/2006/main">
              <a:rPr lang="es" altLang="en-US" b="1" dirty="0">
                <a:solidFill>
                  <a:srgbClr val="006699"/>
                </a:solidFill>
                <a:latin typeface="+mj-lt"/>
              </a:rPr>
              <a:t>alcance</a:t>
            </a:r>
            <a:r xmlns:a="http://schemas.openxmlformats.org/drawingml/2006/main">
              <a:rPr lang="es" altLang="en-US" b="1" dirty="0"/>
              <a:t> </a:t>
            </a:r>
            <a:r xmlns:a="http://schemas.openxmlformats.org/drawingml/2006/main">
              <a:rPr lang="es" altLang="en-US" dirty="0"/>
              <a:t>( </a:t>
            </a:r>
            <a:r xmlns:a="http://schemas.openxmlformats.org/drawingml/2006/main">
              <a:rPr lang="es" altLang="en-US" b="1" dirty="0">
                <a:solidFill>
                  <a:srgbClr val="006699"/>
                </a:solidFill>
                <a:latin typeface="+mj-lt"/>
              </a:rPr>
              <a:t>SCS </a:t>
            </a:r>
            <a:r xmlns:a="http://schemas.openxmlformats.org/drawingml/2006/main">
              <a:rPr lang="es" altLang="en-US" dirty="0"/>
              <a:t>): competencia entre todos los subprocesos del sistema.</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103EDDAD-6601-404C-A683-E0A4F4E97AD4}"/>
              </a:ext>
            </a:extLst>
          </p:cNvPr>
          <p:cNvSpPr>
            <a:spLocks noGrp="1" noChangeArrowheads="1"/>
          </p:cNvSpPr>
          <p:nvPr>
            <p:ph type="title"/>
          </p:nvPr>
        </p:nvSpPr>
        <p:spPr>
          <a:xfrm>
            <a:off x="709613" y="175437"/>
            <a:ext cx="7977187" cy="576262"/>
          </a:xfrm>
        </p:spPr>
        <p:txBody>
          <a:bodyPr/>
          <a:lstStyle/>
          <a:p>
            <a:pPr xmlns:a="http://schemas.openxmlformats.org/drawingml/2006/main" eaLnBrk="1" hangingPunct="1"/>
            <a:r xmlns:a="http://schemas.openxmlformats.org/drawingml/2006/main">
              <a:rPr lang="es" altLang="en-US" dirty="0"/>
              <a:t>Programación de subprocesos</a:t>
            </a:r>
          </a:p>
        </p:txBody>
      </p:sp>
      <p:sp>
        <p:nvSpPr>
          <p:cNvPr id="63490" name="Rectangle 3">
            <a:extLst>
              <a:ext uri="{FF2B5EF4-FFF2-40B4-BE49-F238E27FC236}">
                <a16:creationId xmlns:a16="http://schemas.microsoft.com/office/drawing/2014/main" id="{05F13962-8C93-49C9-9F65-D56A140A3D17}"/>
              </a:ext>
            </a:extLst>
          </p:cNvPr>
          <p:cNvSpPr>
            <a:spLocks noGrp="1" noChangeArrowheads="1"/>
          </p:cNvSpPr>
          <p:nvPr>
            <p:ph type="body" idx="1"/>
          </p:nvPr>
        </p:nvSpPr>
        <p:spPr>
          <a:xfrm>
            <a:off x="849085" y="1137920"/>
            <a:ext cx="7623109" cy="3521710"/>
          </a:xfrm>
        </p:spPr>
        <p:txBody>
          <a:bodyPr/>
          <a:lstStyle/>
          <a:p>
            <a:r xmlns:a="http://schemas.openxmlformats.org/drawingml/2006/main">
              <a:rPr lang="es" altLang="en-US" dirty="0"/>
              <a:t>API permite especificar PCS o SCS durante la creación de subprocesos</a:t>
            </a:r>
          </a:p>
          <a:p>
            <a:pPr xmlns:a="http://schemas.openxmlformats.org/drawingml/2006/main" lvl="1"/>
            <a:r xmlns:a="http://schemas.openxmlformats.org/drawingml/2006/main">
              <a:rPr lang="es" altLang="en-US" dirty="0"/>
              <a:t>PTHREAD_SCOPE_PROCESS programa subprocesos utilizando la programación PCS</a:t>
            </a:r>
          </a:p>
          <a:p>
            <a:pPr xmlns:a="http://schemas.openxmlformats.org/drawingml/2006/main" lvl="1"/>
            <a:r xmlns:a="http://schemas.openxmlformats.org/drawingml/2006/main">
              <a:rPr lang="es" altLang="en-US" dirty="0"/>
              <a:t>PTHREAD_SCOPE_SYSTEM programa subprocesos utilizando la programación SCS</a:t>
            </a:r>
          </a:p>
          <a:p>
            <a:r xmlns:a="http://schemas.openxmlformats.org/drawingml/2006/main">
              <a:rPr lang="es" altLang="en-US" dirty="0"/>
              <a:t>Puede estar limitado por el sistema operativo: Linux y macOS solo permiten PTHREAD_SCOPE_SYSTEM</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72B3D0AB-2002-4908-882F-E691F73389A3}"/>
              </a:ext>
            </a:extLst>
          </p:cNvPr>
          <p:cNvSpPr>
            <a:spLocks noGrp="1" noChangeArrowheads="1"/>
          </p:cNvSpPr>
          <p:nvPr>
            <p:ph type="title"/>
          </p:nvPr>
        </p:nvSpPr>
        <p:spPr>
          <a:xfrm>
            <a:off x="783770" y="112762"/>
            <a:ext cx="7903029" cy="576262"/>
          </a:xfrm>
        </p:spPr>
        <p:txBody>
          <a:bodyPr/>
          <a:lstStyle/>
          <a:p>
            <a:pPr xmlns:a="http://schemas.openxmlformats.org/drawingml/2006/main" eaLnBrk="1" hangingPunct="1"/>
            <a:r xmlns:a="http://schemas.openxmlformats.org/drawingml/2006/main">
              <a:rPr lang="es" altLang="en-US" dirty="0"/>
              <a:t>API de programación de subprocesos</a:t>
            </a:r>
          </a:p>
        </p:txBody>
      </p:sp>
      <p:sp>
        <p:nvSpPr>
          <p:cNvPr id="65538" name="Rectangle 3">
            <a:extLst>
              <a:ext uri="{FF2B5EF4-FFF2-40B4-BE49-F238E27FC236}">
                <a16:creationId xmlns:a16="http://schemas.microsoft.com/office/drawing/2014/main" id="{B97D95DB-777A-482C-BA27-4C2D3C6CA8AF}"/>
              </a:ext>
            </a:extLst>
          </p:cNvPr>
          <p:cNvSpPr>
            <a:spLocks noGrp="1" noChangeArrowheads="1"/>
          </p:cNvSpPr>
          <p:nvPr>
            <p:ph type="body" idx="1"/>
          </p:nvPr>
        </p:nvSpPr>
        <p:spPr>
          <a:xfrm>
            <a:off x="1538288" y="942975"/>
            <a:ext cx="6818312" cy="4919663"/>
          </a:xfrm>
        </p:spPr>
        <p:txBody>
          <a:bodyPr/>
          <a:lstStyle/>
          <a:p>
            <a:pPr xmlns:a="http://schemas.openxmlformats.org/drawingml/2006/main" marL="0" indent="0">
              <a:buFont typeface="Monotype Sorts" pitchFamily="-84" charset="2"/>
              <a:buNone/>
            </a:pPr>
            <a:r xmlns:a="http://schemas.openxmlformats.org/drawingml/2006/main">
              <a:rPr lang="es" altLang="en-US" sz="1400" dirty="0">
                <a:latin typeface="Courier New" panose="02070309020205020404" pitchFamily="49" charset="0"/>
              </a:rPr>
              <a:t>#incluir &lt; </a:t>
            </a:r>
            <a:r xmlns:a="http://schemas.openxmlformats.org/drawingml/2006/main">
              <a:rPr lang="es" altLang="en-US" sz="1400" dirty="0" err="1">
                <a:latin typeface="Courier New" panose="02070309020205020404" pitchFamily="49" charset="0"/>
              </a:rPr>
              <a:t>pthread.h </a:t>
            </a:r>
            <a:r xmlns:a="http://schemas.openxmlformats.org/drawingml/2006/main">
              <a:rPr lang="es" altLang="en-US" sz="1400" dirty="0">
                <a:latin typeface="Courier New" panose="02070309020205020404" pitchFamily="49" charset="0"/>
              </a:rPr>
              <a:t>&gt;</a:t>
            </a:r>
          </a:p>
          <a:p>
            <a:pPr xmlns:a="http://schemas.openxmlformats.org/drawingml/2006/main" marL="0" indent="0">
              <a:buFont typeface="Monotype Sorts" pitchFamily="-84" charset="2"/>
              <a:buNone/>
            </a:pPr>
            <a:r xmlns:a="http://schemas.openxmlformats.org/drawingml/2006/main">
              <a:rPr lang="es" altLang="en-US" sz="1400" dirty="0">
                <a:latin typeface="Courier New" panose="02070309020205020404" pitchFamily="49" charset="0"/>
              </a:rPr>
              <a:t>#incluir &lt; </a:t>
            </a:r>
            <a:r xmlns:a="http://schemas.openxmlformats.org/drawingml/2006/main">
              <a:rPr lang="es" altLang="en-US" sz="1400" dirty="0" err="1">
                <a:latin typeface="Courier New" panose="02070309020205020404" pitchFamily="49" charset="0"/>
              </a:rPr>
              <a:t>stdio.h </a:t>
            </a:r>
            <a:r xmlns:a="http://schemas.openxmlformats.org/drawingml/2006/main">
              <a:rPr lang="es" altLang="en-US" sz="1400" dirty="0">
                <a:latin typeface="Courier New" panose="02070309020205020404" pitchFamily="49" charset="0"/>
              </a:rPr>
              <a:t>&gt;</a:t>
            </a:r>
          </a:p>
          <a:p>
            <a:pPr xmlns:a="http://schemas.openxmlformats.org/drawingml/2006/main" marL="0" indent="0">
              <a:buFont typeface="Monotype Sorts" pitchFamily="-84" charset="2"/>
              <a:buNone/>
            </a:pPr>
            <a:r xmlns:a="http://schemas.openxmlformats.org/drawingml/2006/main">
              <a:rPr lang="es" altLang="en-US" sz="1400" dirty="0">
                <a:latin typeface="Courier New" panose="02070309020205020404" pitchFamily="49" charset="0"/>
              </a:rPr>
              <a:t>#definir NUM_THREADS 5</a:t>
            </a:r>
          </a:p>
          <a:p>
            <a:pPr xmlns:a="http://schemas.openxmlformats.org/drawingml/2006/main" marL="0" indent="0">
              <a:buFont typeface="Monotype Sorts" pitchFamily="-84" charset="2"/>
              <a:buNone/>
            </a:pPr>
            <a:r xmlns:a="http://schemas.openxmlformats.org/drawingml/2006/main">
              <a:rPr lang="es" altLang="en-US" sz="1400" dirty="0">
                <a:latin typeface="Courier New" panose="02070309020205020404" pitchFamily="49" charset="0"/>
              </a:rPr>
              <a:t>int principal(int </a:t>
            </a:r>
            <a:r xmlns:a="http://schemas.openxmlformats.org/drawingml/2006/main">
              <a:rPr lang="es" altLang="en-US" sz="1400" dirty="0" err="1">
                <a:latin typeface="Courier New" panose="02070309020205020404" pitchFamily="49" charset="0"/>
              </a:rPr>
              <a:t>argc </a:t>
            </a:r>
            <a:r xmlns:a="http://schemas.openxmlformats.org/drawingml/2006/main">
              <a:rPr lang="es" altLang="en-US" sz="1400" dirty="0">
                <a:latin typeface="Courier New" panose="02070309020205020404" pitchFamily="49" charset="0"/>
              </a:rPr>
              <a:t>, char * </a:t>
            </a:r>
            <a:r xmlns:a="http://schemas.openxmlformats.org/drawingml/2006/main">
              <a:rPr lang="es" altLang="en-US" sz="1400" dirty="0" err="1">
                <a:latin typeface="Courier New" panose="02070309020205020404" pitchFamily="49" charset="0"/>
              </a:rPr>
              <a:t>argv </a:t>
            </a:r>
            <a:r xmlns:a="http://schemas.openxmlformats.org/drawingml/2006/main">
              <a:rPr lang="es" altLang="en-US" sz="1400" dirty="0">
                <a:latin typeface="Courier New" panose="02070309020205020404" pitchFamily="49" charset="0"/>
              </a:rPr>
              <a:t>[]) {</a:t>
            </a:r>
          </a:p>
          <a:p>
            <a:pPr xmlns:a="http://schemas.openxmlformats.org/drawingml/2006/main" marL="0" indent="0">
              <a:buFont typeface="Monotype Sorts" pitchFamily="-84" charset="2"/>
              <a:buNone/>
            </a:pPr>
            <a:r xmlns:a="http://schemas.openxmlformats.org/drawingml/2006/main">
              <a:rPr lang="es" altLang="en-US" sz="1400" dirty="0">
                <a:latin typeface="Courier New" panose="02070309020205020404" pitchFamily="49" charset="0"/>
              </a:rPr>
              <a:t>int </a:t>
            </a:r>
            <a:r xmlns:a="http://schemas.openxmlformats.org/drawingml/2006/main">
              <a:rPr lang="es" altLang="en-US" sz="1400" dirty="0" err="1">
                <a:latin typeface="Courier New" panose="02070309020205020404" pitchFamily="49" charset="0"/>
              </a:rPr>
              <a:t>i </a:t>
            </a:r>
            <a:r xmlns:a="http://schemas.openxmlformats.org/drawingml/2006/main">
              <a:rPr lang="es" altLang="en-US" sz="1400" dirty="0">
                <a:latin typeface="Courier New" panose="02070309020205020404" pitchFamily="49" charset="0"/>
              </a:rPr>
              <a:t>, alcance;</a:t>
            </a:r>
            <a:br xmlns:a="http://schemas.openxmlformats.org/drawingml/2006/main">
              <a:rPr lang="en-US" altLang="en-US" sz="1400" dirty="0">
                <a:latin typeface="Courier New" panose="02070309020205020404" pitchFamily="49" charset="0"/>
              </a:rPr>
            </a:br>
            <a:r xmlns:a="http://schemas.openxmlformats.org/drawingml/2006/main">
              <a:rPr lang="es" altLang="en-US" sz="1400" dirty="0">
                <a:latin typeface="Courier New" panose="02070309020205020404" pitchFamily="49" charset="0"/>
              </a:rPr>
              <a:t>   </a:t>
            </a:r>
            <a:r xmlns:a="http://schemas.openxmlformats.org/drawingml/2006/main">
              <a:rPr lang="es" altLang="en-US" sz="1400" dirty="0" err="1">
                <a:latin typeface="Courier New" panose="02070309020205020404" pitchFamily="49" charset="0"/>
              </a:rPr>
              <a:t>pthread_t</a:t>
            </a:r>
            <a:r xmlns:a="http://schemas.openxmlformats.org/drawingml/2006/main">
              <a:rPr lang="es" altLang="en-US" sz="1400" dirty="0">
                <a:latin typeface="Courier New" panose="02070309020205020404" pitchFamily="49" charset="0"/>
              </a:rPr>
              <a:t> </a:t>
            </a:r>
            <a:r xmlns:a="http://schemas.openxmlformats.org/drawingml/2006/main">
              <a:rPr lang="es" altLang="en-US" sz="1400" dirty="0" err="1">
                <a:latin typeface="Courier New" panose="02070309020205020404" pitchFamily="49" charset="0"/>
              </a:rPr>
              <a:t>tid </a:t>
            </a:r>
            <a:r xmlns:a="http://schemas.openxmlformats.org/drawingml/2006/main">
              <a:rPr lang="es" altLang="en-US" sz="1400" dirty="0">
                <a:latin typeface="Courier New" panose="02070309020205020404" pitchFamily="49" charset="0"/>
              </a:rPr>
              <a:t>[NÚMERO DE HILOS];</a:t>
            </a:r>
          </a:p>
          <a:p>
            <a:pPr xmlns:a="http://schemas.openxmlformats.org/drawingml/2006/main" marL="0" indent="0">
              <a:buFont typeface="Monotype Sorts" pitchFamily="-84" charset="2"/>
              <a:buNone/>
            </a:pPr>
            <a:r xmlns:a="http://schemas.openxmlformats.org/drawingml/2006/main">
              <a:rPr lang="es" altLang="en-US" sz="1400" dirty="0">
                <a:latin typeface="Courier New" panose="02070309020205020404" pitchFamily="49" charset="0"/>
              </a:rPr>
              <a:t>   </a:t>
            </a:r>
            <a:r xmlns:a="http://schemas.openxmlformats.org/drawingml/2006/main">
              <a:rPr lang="es" altLang="en-US" sz="1400" dirty="0" err="1">
                <a:latin typeface="Courier New" panose="02070309020205020404" pitchFamily="49" charset="0"/>
              </a:rPr>
              <a:t>pthread_attr_t</a:t>
            </a:r>
            <a:r xmlns:a="http://schemas.openxmlformats.org/drawingml/2006/main">
              <a:rPr lang="es" altLang="en-US" sz="1400" dirty="0">
                <a:latin typeface="Courier New" panose="02070309020205020404" pitchFamily="49" charset="0"/>
              </a:rPr>
              <a:t> </a:t>
            </a:r>
            <a:r xmlns:a="http://schemas.openxmlformats.org/drawingml/2006/main">
              <a:rPr lang="es" altLang="en-US" sz="1400" dirty="0" err="1">
                <a:latin typeface="Courier New" panose="02070309020205020404" pitchFamily="49" charset="0"/>
              </a:rPr>
              <a:t>atributo </a:t>
            </a:r>
            <a:r xmlns:a="http://schemas.openxmlformats.org/drawingml/2006/main">
              <a:rPr lang="es" altLang="en-US" sz="1400" dirty="0">
                <a:latin typeface="Courier New" panose="02070309020205020404" pitchFamily="49" charset="0"/>
              </a:rPr>
              <a:t>;</a:t>
            </a:r>
          </a:p>
          <a:p>
            <a:pPr xmlns:a="http://schemas.openxmlformats.org/drawingml/2006/main" marL="0" indent="0">
              <a:buFont typeface="Monotype Sorts" pitchFamily="-84" charset="2"/>
              <a:buNone/>
            </a:pPr>
            <a:r xmlns:a="http://schemas.openxmlformats.org/drawingml/2006/main">
              <a:rPr lang="es" altLang="en-US" sz="1400" dirty="0">
                <a:latin typeface="Courier New" panose="02070309020205020404" pitchFamily="49" charset="0"/>
              </a:rPr>
              <a:t>/* obtener los atributos predeterminados */</a:t>
            </a:r>
          </a:p>
          <a:p>
            <a:pPr xmlns:a="http://schemas.openxmlformats.org/drawingml/2006/main" marL="0" indent="0">
              <a:buFont typeface="Monotype Sorts" pitchFamily="-84" charset="2"/>
              <a:buNone/>
            </a:pPr>
            <a:r xmlns:a="http://schemas.openxmlformats.org/drawingml/2006/main">
              <a:rPr lang="es" altLang="en-US" sz="1400" dirty="0">
                <a:latin typeface="Courier New" panose="02070309020205020404" pitchFamily="49" charset="0"/>
              </a:rPr>
              <a:t>   </a:t>
            </a:r>
            <a:r xmlns:a="http://schemas.openxmlformats.org/drawingml/2006/main">
              <a:rPr lang="es" altLang="en-US" sz="1400" dirty="0" err="1">
                <a:latin typeface="Courier New" panose="02070309020205020404" pitchFamily="49" charset="0"/>
              </a:rPr>
              <a:t>pthread_attr_init </a:t>
            </a:r>
            <a:r xmlns:a="http://schemas.openxmlformats.org/drawingml/2006/main">
              <a:rPr lang="es" altLang="en-US" sz="1400" dirty="0">
                <a:latin typeface="Courier New" panose="02070309020205020404" pitchFamily="49" charset="0"/>
              </a:rPr>
              <a:t>(&amp; </a:t>
            </a:r>
            <a:r xmlns:a="http://schemas.openxmlformats.org/drawingml/2006/main">
              <a:rPr lang="es" altLang="en-US" sz="1400" dirty="0" err="1">
                <a:latin typeface="Courier New" panose="02070309020205020404" pitchFamily="49" charset="0"/>
              </a:rPr>
              <a:t>atributo </a:t>
            </a:r>
            <a:r xmlns:a="http://schemas.openxmlformats.org/drawingml/2006/main">
              <a:rPr lang="es" altLang="en-US" sz="1400" dirty="0">
                <a:latin typeface="Courier New" panose="02070309020205020404" pitchFamily="49" charset="0"/>
              </a:rPr>
              <a:t>);</a:t>
            </a:r>
          </a:p>
          <a:p>
            <a:pPr xmlns:a="http://schemas.openxmlformats.org/drawingml/2006/main" marL="0" indent="0">
              <a:buFont typeface="Monotype Sorts" pitchFamily="-84" charset="2"/>
              <a:buNone/>
            </a:pPr>
            <a:r xmlns:a="http://schemas.openxmlformats.org/drawingml/2006/main">
              <a:rPr lang="es" altLang="en-US" sz="1400" dirty="0">
                <a:latin typeface="Courier New" panose="02070309020205020404" pitchFamily="49" charset="0"/>
              </a:rPr>
              <a:t>/* primera consulta sobre el alcance actual */ </a:t>
            </a:r>
            <a:br xmlns:a="http://schemas.openxmlformats.org/drawingml/2006/main">
              <a:rPr lang="en-US" altLang="en-US" sz="1400" dirty="0">
                <a:latin typeface="Courier New" panose="02070309020205020404" pitchFamily="49" charset="0"/>
              </a:rPr>
            </a:br>
            <a:r xmlns:a="http://schemas.openxmlformats.org/drawingml/2006/main">
              <a:rPr lang="es" altLang="en-US" sz="1400" dirty="0">
                <a:latin typeface="Courier New" panose="02070309020205020404" pitchFamily="49" charset="0"/>
              </a:rPr>
              <a:t>if ( </a:t>
            </a:r>
            <a:r xmlns:a="http://schemas.openxmlformats.org/drawingml/2006/main">
              <a:rPr lang="es" altLang="en-US" sz="1400" dirty="0" err="1">
                <a:latin typeface="Courier New" panose="02070309020205020404" pitchFamily="49" charset="0"/>
              </a:rPr>
              <a:t>pthread_attr_getscope </a:t>
            </a:r>
            <a:r xmlns:a="http://schemas.openxmlformats.org/drawingml/2006/main">
              <a:rPr lang="es" altLang="en-US" sz="1400" dirty="0">
                <a:latin typeface="Courier New" panose="02070309020205020404" pitchFamily="49" charset="0"/>
              </a:rPr>
              <a:t>(&amp; </a:t>
            </a:r>
            <a:r xmlns:a="http://schemas.openxmlformats.org/drawingml/2006/main">
              <a:rPr lang="es" altLang="en-US" sz="1400" dirty="0" err="1">
                <a:latin typeface="Courier New" panose="02070309020205020404" pitchFamily="49" charset="0"/>
              </a:rPr>
              <a:t>attr </a:t>
            </a:r>
            <a:r xmlns:a="http://schemas.openxmlformats.org/drawingml/2006/main">
              <a:rPr lang="es" altLang="en-US" sz="1400" dirty="0">
                <a:latin typeface="Courier New" panose="02070309020205020404" pitchFamily="49" charset="0"/>
              </a:rPr>
              <a:t>, &amp;scope) != 0)</a:t>
            </a:r>
          </a:p>
          <a:p>
            <a:pPr xmlns:a="http://schemas.openxmlformats.org/drawingml/2006/main" marL="0" indent="0">
              <a:buFont typeface="Monotype Sorts" pitchFamily="-84" charset="2"/>
              <a:buNone/>
            </a:pPr>
            <a:r xmlns:a="http://schemas.openxmlformats.org/drawingml/2006/main">
              <a:rPr lang="es" altLang="en-US" sz="1400" dirty="0">
                <a:latin typeface="Courier New" panose="02070309020205020404" pitchFamily="49" charset="0"/>
              </a:rPr>
              <a:t>      </a:t>
            </a:r>
            <a:r xmlns:a="http://schemas.openxmlformats.org/drawingml/2006/main">
              <a:rPr lang="es" altLang="en-US" sz="1400" dirty="0" err="1">
                <a:latin typeface="Courier New" panose="02070309020205020404" pitchFamily="49" charset="0"/>
              </a:rPr>
              <a:t>fprintf </a:t>
            </a:r>
            <a:r xmlns:a="http://schemas.openxmlformats.org/drawingml/2006/main">
              <a:rPr lang="es" altLang="en-US" sz="1400" dirty="0">
                <a:latin typeface="Courier New" panose="02070309020205020404" pitchFamily="49" charset="0"/>
              </a:rPr>
              <a:t>(stderr, "No se puede obtener el alcance de la programación\n");</a:t>
            </a:r>
          </a:p>
          <a:p>
            <a:pPr xmlns:a="http://schemas.openxmlformats.org/drawingml/2006/main" marL="0" indent="0">
              <a:buFont typeface="Monotype Sorts" pitchFamily="-84" charset="2"/>
              <a:buNone/>
            </a:pPr>
            <a:r xmlns:a="http://schemas.openxmlformats.org/drawingml/2006/main">
              <a:rPr lang="es" altLang="en-US" sz="1400" dirty="0">
                <a:latin typeface="Courier New" panose="02070309020205020404" pitchFamily="49" charset="0"/>
              </a:rPr>
              <a:t>demás {</a:t>
            </a:r>
          </a:p>
          <a:p>
            <a:pPr xmlns:a="http://schemas.openxmlformats.org/drawingml/2006/main" marL="0" indent="0">
              <a:buFont typeface="Monotype Sorts" pitchFamily="-84" charset="2"/>
              <a:buNone/>
            </a:pPr>
            <a:r xmlns:a="http://schemas.openxmlformats.org/drawingml/2006/main">
              <a:rPr lang="es" altLang="en-US" sz="1400" dirty="0">
                <a:latin typeface="Courier New" panose="02070309020205020404" pitchFamily="49" charset="0"/>
              </a:rPr>
              <a:t>si (alcance == PTHREAD_SCOPE_PROCESS)</a:t>
            </a:r>
          </a:p>
          <a:p>
            <a:pPr xmlns:a="http://schemas.openxmlformats.org/drawingml/2006/main" marL="0" indent="0">
              <a:buFont typeface="Monotype Sorts" pitchFamily="-84" charset="2"/>
              <a:buNone/>
            </a:pPr>
            <a:r xmlns:a="http://schemas.openxmlformats.org/drawingml/2006/main">
              <a:rPr lang="es" altLang="en-US" sz="1400" dirty="0">
                <a:latin typeface="Courier New" panose="02070309020205020404" pitchFamily="49" charset="0"/>
              </a:rPr>
              <a:t>         </a:t>
            </a:r>
            <a:r xmlns:a="http://schemas.openxmlformats.org/drawingml/2006/main">
              <a:rPr lang="es" altLang="en-US" sz="1400" dirty="0" err="1">
                <a:latin typeface="Courier New" panose="02070309020205020404" pitchFamily="49" charset="0"/>
              </a:rPr>
              <a:t>printf </a:t>
            </a:r>
            <a:r xmlns:a="http://schemas.openxmlformats.org/drawingml/2006/main">
              <a:rPr lang="es" altLang="en-US" sz="1400" dirty="0">
                <a:latin typeface="Courier New" panose="02070309020205020404" pitchFamily="49" charset="0"/>
              </a:rPr>
              <a:t>("PTHREAD_SCOPE_PROCESS");</a:t>
            </a:r>
          </a:p>
          <a:p>
            <a:pPr xmlns:a="http://schemas.openxmlformats.org/drawingml/2006/main" marL="0" indent="0">
              <a:buFont typeface="Monotype Sorts" pitchFamily="-84" charset="2"/>
              <a:buNone/>
            </a:pPr>
            <a:r xmlns:a="http://schemas.openxmlformats.org/drawingml/2006/main">
              <a:rPr lang="es" altLang="en-US" sz="1400" dirty="0">
                <a:latin typeface="Courier New" panose="02070309020205020404" pitchFamily="49" charset="0"/>
              </a:rPr>
              <a:t>de lo contrario si (alcance == PTHREAD_SCOPE_SYSTEM)</a:t>
            </a:r>
          </a:p>
          <a:p>
            <a:pPr xmlns:a="http://schemas.openxmlformats.org/drawingml/2006/main" marL="0" indent="0">
              <a:buFont typeface="Monotype Sorts" pitchFamily="-84" charset="2"/>
              <a:buNone/>
            </a:pPr>
            <a:r xmlns:a="http://schemas.openxmlformats.org/drawingml/2006/main">
              <a:rPr lang="es" altLang="en-US" sz="1400" dirty="0">
                <a:latin typeface="Courier New" panose="02070309020205020404" pitchFamily="49" charset="0"/>
              </a:rPr>
              <a:t>         </a:t>
            </a:r>
            <a:r xmlns:a="http://schemas.openxmlformats.org/drawingml/2006/main">
              <a:rPr lang="es" altLang="en-US" sz="1400" dirty="0" err="1">
                <a:latin typeface="Courier New" panose="02070309020205020404" pitchFamily="49" charset="0"/>
              </a:rPr>
              <a:t>printf </a:t>
            </a:r>
            <a:r xmlns:a="http://schemas.openxmlformats.org/drawingml/2006/main">
              <a:rPr lang="es" altLang="en-US" sz="1400" dirty="0">
                <a:latin typeface="Courier New" panose="02070309020205020404" pitchFamily="49" charset="0"/>
              </a:rPr>
              <a:t>("PTHREAD_SCOPE_SYSTEM");</a:t>
            </a:r>
          </a:p>
          <a:p>
            <a:pPr xmlns:a="http://schemas.openxmlformats.org/drawingml/2006/main" marL="0" indent="0">
              <a:buFont typeface="Monotype Sorts" pitchFamily="-84" charset="2"/>
              <a:buNone/>
            </a:pPr>
            <a:r xmlns:a="http://schemas.openxmlformats.org/drawingml/2006/main">
              <a:rPr lang="es" altLang="en-US" sz="1400" dirty="0">
                <a:latin typeface="Courier New" panose="02070309020205020404" pitchFamily="49" charset="0"/>
              </a:rPr>
              <a:t>demás</a:t>
            </a:r>
            <a:br xmlns:a="http://schemas.openxmlformats.org/drawingml/2006/main">
              <a:rPr lang="en-US" altLang="en-US" sz="1400" dirty="0">
                <a:latin typeface="Courier New" panose="02070309020205020404" pitchFamily="49" charset="0"/>
              </a:rPr>
            </a:br>
            <a:r xmlns:a="http://schemas.openxmlformats.org/drawingml/2006/main">
              <a:rPr lang="es" altLang="en-US" sz="1400" dirty="0">
                <a:latin typeface="Courier New" panose="02070309020205020404" pitchFamily="49" charset="0"/>
              </a:rPr>
              <a:t>         </a:t>
            </a:r>
            <a:r xmlns:a="http://schemas.openxmlformats.org/drawingml/2006/main">
              <a:rPr lang="es" altLang="en-US" sz="1400" dirty="0" err="1">
                <a:latin typeface="Courier New" panose="02070309020205020404" pitchFamily="49" charset="0"/>
              </a:rPr>
              <a:t>fprintf </a:t>
            </a:r>
            <a:r xmlns:a="http://schemas.openxmlformats.org/drawingml/2006/main">
              <a:rPr lang="es" altLang="en-US" sz="1400" dirty="0">
                <a:latin typeface="Courier New" panose="02070309020205020404" pitchFamily="49" charset="0"/>
              </a:rPr>
              <a:t>(stderr, "Valor de alcance ilegal.\n");</a:t>
            </a:r>
          </a:p>
          <a:p>
            <a:pPr xmlns:a="http://schemas.openxmlformats.org/drawingml/2006/main" marL="0" indent="0">
              <a:buFont typeface="Monotype Sorts" pitchFamily="-84" charset="2"/>
              <a:buNone/>
            </a:pPr>
            <a:r xmlns:a="http://schemas.openxmlformats.org/drawingml/2006/main">
              <a:rPr lang="es" altLang="en-US" sz="1400" dirty="0">
                <a:latin typeface="Courier New" panose="02070309020205020404" pitchFamily="49" charset="0"/>
              </a:rPr>
              <a: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1393D9C5-7295-4A4A-95B0-13D4147B56B9}"/>
              </a:ext>
            </a:extLst>
          </p:cNvPr>
          <p:cNvSpPr>
            <a:spLocks noGrp="1" noChangeArrowheads="1"/>
          </p:cNvSpPr>
          <p:nvPr>
            <p:ph type="title"/>
          </p:nvPr>
        </p:nvSpPr>
        <p:spPr>
          <a:xfrm>
            <a:off x="821094" y="139718"/>
            <a:ext cx="7837714" cy="576262"/>
          </a:xfrm>
        </p:spPr>
        <p:txBody>
          <a:bodyPr/>
          <a:lstStyle/>
          <a:p>
            <a:pPr xmlns:a="http://schemas.openxmlformats.org/drawingml/2006/main" eaLnBrk="1" hangingPunct="1"/>
            <a:r xmlns:a="http://schemas.openxmlformats.org/drawingml/2006/main">
              <a:rPr lang="es" altLang="en-US" dirty="0"/>
              <a:t>API de programación de subprocesos</a:t>
            </a:r>
          </a:p>
        </p:txBody>
      </p:sp>
      <p:sp>
        <p:nvSpPr>
          <p:cNvPr id="67586" name="Rectangle 3">
            <a:extLst>
              <a:ext uri="{FF2B5EF4-FFF2-40B4-BE49-F238E27FC236}">
                <a16:creationId xmlns:a16="http://schemas.microsoft.com/office/drawing/2014/main" id="{DE0BE125-B65D-4233-99FB-D540D5E26A70}"/>
              </a:ext>
            </a:extLst>
          </p:cNvPr>
          <p:cNvSpPr>
            <a:spLocks noGrp="1" noChangeArrowheads="1"/>
          </p:cNvSpPr>
          <p:nvPr>
            <p:ph type="body" idx="1"/>
          </p:nvPr>
        </p:nvSpPr>
        <p:spPr>
          <a:xfrm>
            <a:off x="973138" y="1193800"/>
            <a:ext cx="7321550" cy="4765675"/>
          </a:xfrm>
        </p:spPr>
        <p:txBody>
          <a:bodyPr/>
          <a:lstStyle/>
          <a:p>
            <a:pPr xmlns:a="http://schemas.openxmlformats.org/drawingml/2006/main" marL="0" indent="0">
              <a:buFont typeface="Monotype Sorts" pitchFamily="-84" charset="2"/>
              <a:buNone/>
            </a:pPr>
            <a:r xmlns:a="http://schemas.openxmlformats.org/drawingml/2006/main">
              <a:rPr lang="es" altLang="en-US" sz="1700" dirty="0">
                <a:latin typeface="Courier New" panose="02070309020205020404" pitchFamily="49" charset="0"/>
              </a:rPr>
              <a:t>/* establece el algoritmo de programación en PCS o SCS */</a:t>
            </a:r>
          </a:p>
          <a:p>
            <a:pPr xmlns:a="http://schemas.openxmlformats.org/drawingml/2006/main" marL="0" indent="0">
              <a:buFont typeface="Monotype Sorts" pitchFamily="-84" charset="2"/>
              <a:buNone/>
            </a:pPr>
            <a:r xmlns:a="http://schemas.openxmlformats.org/drawingml/2006/main">
              <a:rPr lang="es" altLang="en-US" sz="1700" dirty="0">
                <a:latin typeface="Courier New" panose="02070309020205020404" pitchFamily="49" charset="0"/>
              </a:rPr>
              <a:t>   </a:t>
            </a:r>
            <a:r xmlns:a="http://schemas.openxmlformats.org/drawingml/2006/main">
              <a:rPr lang="es" altLang="en-US" sz="1700" dirty="0" err="1">
                <a:latin typeface="Courier New" panose="02070309020205020404" pitchFamily="49" charset="0"/>
              </a:rPr>
              <a:t>pthread_attr_setscope </a:t>
            </a:r>
            <a:r xmlns:a="http://schemas.openxmlformats.org/drawingml/2006/main">
              <a:rPr lang="es" altLang="en-US" sz="1700" dirty="0">
                <a:latin typeface="Courier New" panose="02070309020205020404" pitchFamily="49" charset="0"/>
              </a:rPr>
              <a:t>(&amp; </a:t>
            </a:r>
            <a:r xmlns:a="http://schemas.openxmlformats.org/drawingml/2006/main">
              <a:rPr lang="es" altLang="en-US" sz="1700" dirty="0" err="1">
                <a:latin typeface="Courier New" panose="02070309020205020404" pitchFamily="49" charset="0"/>
              </a:rPr>
              <a:t>attr </a:t>
            </a:r>
            <a:r xmlns:a="http://schemas.openxmlformats.org/drawingml/2006/main">
              <a:rPr lang="es" altLang="en-US" sz="1700" dirty="0">
                <a:latin typeface="Courier New" panose="02070309020205020404" pitchFamily="49" charset="0"/>
              </a:rPr>
              <a:t>, PTHREAD_SCOPE_SYSTEM);</a:t>
            </a:r>
          </a:p>
          <a:p>
            <a:pPr xmlns:a="http://schemas.openxmlformats.org/drawingml/2006/main" marL="0" indent="0">
              <a:buFont typeface="Monotype Sorts" pitchFamily="-84" charset="2"/>
              <a:buNone/>
            </a:pPr>
            <a:r xmlns:a="http://schemas.openxmlformats.org/drawingml/2006/main">
              <a:rPr lang="es" altLang="en-US" sz="1700" dirty="0">
                <a:latin typeface="Courier New" panose="02070309020205020404" pitchFamily="49" charset="0"/>
              </a:rPr>
              <a:t>/* crear los hilos */ </a:t>
            </a:r>
            <a:br xmlns:a="http://schemas.openxmlformats.org/drawingml/2006/main">
              <a:rPr lang="en-US" altLang="en-US" sz="1700" dirty="0">
                <a:latin typeface="Courier New" panose="02070309020205020404" pitchFamily="49" charset="0"/>
              </a:rPr>
            </a:br>
            <a:r xmlns:a="http://schemas.openxmlformats.org/drawingml/2006/main">
              <a:rPr lang="es" altLang="en-US" sz="1700" dirty="0">
                <a:latin typeface="Courier New" panose="02070309020205020404" pitchFamily="49" charset="0"/>
              </a:rPr>
              <a:t>for ( </a:t>
            </a:r>
            <a:r xmlns:a="http://schemas.openxmlformats.org/drawingml/2006/main">
              <a:rPr lang="es" altLang="en-US" sz="1700" dirty="0" err="1">
                <a:latin typeface="Courier New" panose="02070309020205020404" pitchFamily="49" charset="0"/>
              </a:rPr>
              <a:t>i </a:t>
            </a:r>
            <a:r xmlns:a="http://schemas.openxmlformats.org/drawingml/2006/main">
              <a:rPr lang="es" altLang="en-US" sz="1700" dirty="0">
                <a:latin typeface="Courier New" panose="02070309020205020404" pitchFamily="49" charset="0"/>
              </a:rPr>
              <a:t>= 0; </a:t>
            </a:r>
            <a:r xmlns:a="http://schemas.openxmlformats.org/drawingml/2006/main">
              <a:rPr lang="es" altLang="en-US" sz="1700" dirty="0" err="1">
                <a:latin typeface="Courier New" panose="02070309020205020404" pitchFamily="49" charset="0"/>
              </a:rPr>
              <a:t>i </a:t>
            </a:r>
            <a:r xmlns:a="http://schemas.openxmlformats.org/drawingml/2006/main">
              <a:rPr lang="es" altLang="en-US" sz="1700" dirty="0">
                <a:latin typeface="Courier New" panose="02070309020205020404" pitchFamily="49" charset="0"/>
              </a:rPr>
              <a:t>&lt; NUM_THREADS; </a:t>
            </a:r>
            <a:r xmlns:a="http://schemas.openxmlformats.org/drawingml/2006/main">
              <a:rPr lang="es" altLang="en-US" sz="1700" dirty="0" err="1">
                <a:latin typeface="Courier New" panose="02070309020205020404" pitchFamily="49" charset="0"/>
              </a:rPr>
              <a:t>i </a:t>
            </a:r>
            <a:r xmlns:a="http://schemas.openxmlformats.org/drawingml/2006/main">
              <a:rPr lang="es" altLang="en-US" sz="1700" dirty="0">
                <a:latin typeface="Courier New" panose="02070309020205020404" pitchFamily="49" charset="0"/>
              </a:rPr>
              <a:t>++)</a:t>
            </a:r>
          </a:p>
          <a:p>
            <a:pPr xmlns:a="http://schemas.openxmlformats.org/drawingml/2006/main" marL="0" indent="0">
              <a:buFont typeface="Monotype Sorts" pitchFamily="-84" charset="2"/>
              <a:buNone/>
            </a:pPr>
            <a:r xmlns:a="http://schemas.openxmlformats.org/drawingml/2006/main">
              <a:rPr lang="es" altLang="en-US" sz="1700" dirty="0">
                <a:latin typeface="Courier New" panose="02070309020205020404" pitchFamily="49" charset="0"/>
              </a:rPr>
              <a:t>      </a:t>
            </a:r>
            <a:r xmlns:a="http://schemas.openxmlformats.org/drawingml/2006/main">
              <a:rPr lang="es" altLang="en-US" sz="1700" dirty="0" err="1">
                <a:latin typeface="Courier New" panose="02070309020205020404" pitchFamily="49" charset="0"/>
              </a:rPr>
              <a:t>pthread_create </a:t>
            </a:r>
            <a:r xmlns:a="http://schemas.openxmlformats.org/drawingml/2006/main">
              <a:rPr lang="es" altLang="en-US" sz="1700" dirty="0">
                <a:latin typeface="Courier New" panose="02070309020205020404" pitchFamily="49" charset="0"/>
              </a:rPr>
              <a:t>(&amp; </a:t>
            </a:r>
            <a:r xmlns:a="http://schemas.openxmlformats.org/drawingml/2006/main">
              <a:rPr lang="es" altLang="en-US" sz="1700" dirty="0" err="1">
                <a:latin typeface="Courier New" panose="02070309020205020404" pitchFamily="49" charset="0"/>
              </a:rPr>
              <a:t>tid </a:t>
            </a:r>
            <a:r xmlns:a="http://schemas.openxmlformats.org/drawingml/2006/main">
              <a:rPr lang="es" altLang="en-US" sz="1700" dirty="0">
                <a:latin typeface="Courier New" panose="02070309020205020404" pitchFamily="49" charset="0"/>
              </a:rPr>
              <a:t>[ </a:t>
            </a:r>
            <a:r xmlns:a="http://schemas.openxmlformats.org/drawingml/2006/main">
              <a:rPr lang="es" altLang="en-US" sz="1700" dirty="0" err="1">
                <a:latin typeface="Courier New" panose="02070309020205020404" pitchFamily="49" charset="0"/>
              </a:rPr>
              <a:t>i </a:t>
            </a:r>
            <a:r xmlns:a="http://schemas.openxmlformats.org/drawingml/2006/main">
              <a:rPr lang="es" altLang="en-US" sz="1700" dirty="0">
                <a:latin typeface="Courier New" panose="02070309020205020404" pitchFamily="49" charset="0"/>
              </a:rPr>
              <a:t>],&amp; </a:t>
            </a:r>
            <a:r xmlns:a="http://schemas.openxmlformats.org/drawingml/2006/main">
              <a:rPr lang="es" altLang="en-US" sz="1700" dirty="0" err="1">
                <a:latin typeface="Courier New" panose="02070309020205020404" pitchFamily="49" charset="0"/>
              </a:rPr>
              <a:t>attr,runner,NULL </a:t>
            </a:r>
            <a:r xmlns:a="http://schemas.openxmlformats.org/drawingml/2006/main">
              <a:rPr lang="es" altLang="en-US" sz="1700" dirty="0">
                <a:latin typeface="Courier New" panose="02070309020205020404" pitchFamily="49" charset="0"/>
              </a:rPr>
              <a:t>);</a:t>
            </a:r>
          </a:p>
          <a:p>
            <a:pPr xmlns:a="http://schemas.openxmlformats.org/drawingml/2006/main" marL="0" indent="0">
              <a:buFont typeface="Monotype Sorts" pitchFamily="-84" charset="2"/>
              <a:buNone/>
            </a:pPr>
            <a:r xmlns:a="http://schemas.openxmlformats.org/drawingml/2006/main">
              <a:rPr lang="es" altLang="en-US" sz="1700" dirty="0">
                <a:latin typeface="Courier New" panose="02070309020205020404" pitchFamily="49" charset="0"/>
              </a:rPr>
              <a:t>/* ahora únete a cada hilo */ </a:t>
            </a:r>
            <a:br xmlns:a="http://schemas.openxmlformats.org/drawingml/2006/main">
              <a:rPr lang="en-US" altLang="en-US" sz="1700" dirty="0">
                <a:latin typeface="Courier New" panose="02070309020205020404" pitchFamily="49" charset="0"/>
              </a:rPr>
            </a:br>
            <a:r xmlns:a="http://schemas.openxmlformats.org/drawingml/2006/main">
              <a:rPr lang="es" altLang="en-US" sz="1700" dirty="0">
                <a:latin typeface="Courier New" panose="02070309020205020404" pitchFamily="49" charset="0"/>
              </a:rPr>
              <a:t>for ( </a:t>
            </a:r>
            <a:r xmlns:a="http://schemas.openxmlformats.org/drawingml/2006/main">
              <a:rPr lang="es" altLang="en-US" sz="1700" dirty="0" err="1">
                <a:latin typeface="Courier New" panose="02070309020205020404" pitchFamily="49" charset="0"/>
              </a:rPr>
              <a:t>i </a:t>
            </a:r>
            <a:r xmlns:a="http://schemas.openxmlformats.org/drawingml/2006/main">
              <a:rPr lang="es" altLang="en-US" sz="1700" dirty="0">
                <a:latin typeface="Courier New" panose="02070309020205020404" pitchFamily="49" charset="0"/>
              </a:rPr>
              <a:t>= 0; </a:t>
            </a:r>
            <a:r xmlns:a="http://schemas.openxmlformats.org/drawingml/2006/main">
              <a:rPr lang="es" altLang="en-US" sz="1700" dirty="0" err="1">
                <a:latin typeface="Courier New" panose="02070309020205020404" pitchFamily="49" charset="0"/>
              </a:rPr>
              <a:t>i </a:t>
            </a:r>
            <a:r xmlns:a="http://schemas.openxmlformats.org/drawingml/2006/main">
              <a:rPr lang="es" altLang="en-US" sz="1700" dirty="0">
                <a:latin typeface="Courier New" panose="02070309020205020404" pitchFamily="49" charset="0"/>
              </a:rPr>
              <a:t>&lt; NUM_THREADS; </a:t>
            </a:r>
            <a:r xmlns:a="http://schemas.openxmlformats.org/drawingml/2006/main">
              <a:rPr lang="es" altLang="en-US" sz="1700" dirty="0" err="1">
                <a:latin typeface="Courier New" panose="02070309020205020404" pitchFamily="49" charset="0"/>
              </a:rPr>
              <a:t>i </a:t>
            </a:r>
            <a:r xmlns:a="http://schemas.openxmlformats.org/drawingml/2006/main">
              <a:rPr lang="es" altLang="en-US" sz="1700" dirty="0">
                <a:latin typeface="Courier New" panose="02070309020205020404" pitchFamily="49" charset="0"/>
              </a:rPr>
              <a:t>++)</a:t>
            </a:r>
          </a:p>
          <a:p>
            <a:pPr xmlns:a="http://schemas.openxmlformats.org/drawingml/2006/main" marL="0" indent="0">
              <a:buFont typeface="Monotype Sorts" pitchFamily="-84" charset="2"/>
              <a:buNone/>
            </a:pPr>
            <a:r xmlns:a="http://schemas.openxmlformats.org/drawingml/2006/main">
              <a:rPr lang="es" altLang="en-US" sz="1700" dirty="0">
                <a:latin typeface="Courier New" panose="02070309020205020404" pitchFamily="49" charset="0"/>
              </a:rPr>
              <a:t>      </a:t>
            </a:r>
            <a:r xmlns:a="http://schemas.openxmlformats.org/drawingml/2006/main">
              <a:rPr lang="es" altLang="en-US" sz="1700" dirty="0" err="1">
                <a:latin typeface="Courier New" panose="02070309020205020404" pitchFamily="49" charset="0"/>
              </a:rPr>
              <a:t>pthread_join </a:t>
            </a:r>
            <a:r xmlns:a="http://schemas.openxmlformats.org/drawingml/2006/main">
              <a:rPr lang="es" altLang="en-US" sz="1700" dirty="0">
                <a:latin typeface="Courier New" panose="02070309020205020404" pitchFamily="49" charset="0"/>
              </a:rPr>
              <a:t>( </a:t>
            </a:r>
            <a:r xmlns:a="http://schemas.openxmlformats.org/drawingml/2006/main">
              <a:rPr lang="es" altLang="en-US" sz="1700" dirty="0" err="1">
                <a:latin typeface="Courier New" panose="02070309020205020404" pitchFamily="49" charset="0"/>
              </a:rPr>
              <a:t>tid </a:t>
            </a:r>
            <a:r xmlns:a="http://schemas.openxmlformats.org/drawingml/2006/main">
              <a:rPr lang="es" altLang="en-US" sz="1700" dirty="0">
                <a:latin typeface="Courier New" panose="02070309020205020404" pitchFamily="49" charset="0"/>
              </a:rPr>
              <a:t>[ </a:t>
            </a:r>
            <a:r xmlns:a="http://schemas.openxmlformats.org/drawingml/2006/main">
              <a:rPr lang="es" altLang="en-US" sz="1700" dirty="0" err="1">
                <a:latin typeface="Courier New" panose="02070309020205020404" pitchFamily="49" charset="0"/>
              </a:rPr>
              <a:t>i </a:t>
            </a:r>
            <a:r xmlns:a="http://schemas.openxmlformats.org/drawingml/2006/main">
              <a:rPr lang="es" altLang="en-US" sz="1700" dirty="0">
                <a:latin typeface="Courier New" panose="02070309020205020404" pitchFamily="49" charset="0"/>
              </a:rPr>
              <a:t>], NULL);</a:t>
            </a:r>
          </a:p>
          <a:p>
            <a:pPr xmlns:a="http://schemas.openxmlformats.org/drawingml/2006/main" marL="0" indent="0">
              <a:buFont typeface="Monotype Sorts" pitchFamily="-84" charset="2"/>
              <a:buNone/>
            </a:pPr>
            <a:r xmlns:a="http://schemas.openxmlformats.org/drawingml/2006/main">
              <a:rPr lang="es" altLang="en-US" sz="1700" dirty="0">
                <a:latin typeface="Courier New" panose="02070309020205020404" pitchFamily="49" charset="0"/>
              </a:rPr>
              <a:t>}</a:t>
            </a:r>
          </a:p>
          <a:p>
            <a:pPr xmlns:a="http://schemas.openxmlformats.org/drawingml/2006/main" marL="0" indent="0">
              <a:buFont typeface="Monotype Sorts" pitchFamily="-84" charset="2"/>
              <a:buNone/>
            </a:pPr>
            <a:r xmlns:a="http://schemas.openxmlformats.org/drawingml/2006/main">
              <a:rPr lang="es" altLang="en-US" sz="1700" dirty="0">
                <a:latin typeface="Courier New" panose="02070309020205020404" pitchFamily="49" charset="0"/>
              </a:rPr>
              <a:t>/* Cada hilo comenzará el control en esta función */</a:t>
            </a:r>
          </a:p>
          <a:p>
            <a:pPr xmlns:a="http://schemas.openxmlformats.org/drawingml/2006/main" marL="0" indent="0">
              <a:buFont typeface="Monotype Sorts" pitchFamily="-84" charset="2"/>
              <a:buNone/>
            </a:pPr>
            <a:r xmlns:a="http://schemas.openxmlformats.org/drawingml/2006/main">
              <a:rPr lang="es" altLang="en-US" sz="1700" dirty="0">
                <a:latin typeface="Courier New" panose="02070309020205020404" pitchFamily="49" charset="0"/>
              </a:rPr>
              <a:t>vacío *corredor(vacío *param) </a:t>
            </a:r>
            <a:br xmlns:a="http://schemas.openxmlformats.org/drawingml/2006/main">
              <a:rPr lang="en-US" altLang="en-US" sz="1700" dirty="0">
                <a:latin typeface="Courier New" panose="02070309020205020404" pitchFamily="49" charset="0"/>
              </a:rPr>
            </a:br>
            <a:r xmlns:a="http://schemas.openxmlformats.org/drawingml/2006/main">
              <a:rPr lang="es" altLang="en-US" sz="1700" dirty="0">
                <a:latin typeface="Courier New" panose="02070309020205020404" pitchFamily="49" charset="0"/>
              </a:rPr>
              <a:t>{</a:t>
            </a:r>
          </a:p>
          <a:p>
            <a:pPr xmlns:a="http://schemas.openxmlformats.org/drawingml/2006/main" marL="0" indent="0">
              <a:buFont typeface="Monotype Sorts" pitchFamily="-84" charset="2"/>
              <a:buNone/>
            </a:pPr>
            <a:r xmlns:a="http://schemas.openxmlformats.org/drawingml/2006/main">
              <a:rPr lang="es" altLang="en-US" sz="1700" dirty="0">
                <a:latin typeface="Courier New" panose="02070309020205020404" pitchFamily="49" charset="0"/>
              </a:rPr>
              <a:t>/* Haz algo de trabajo ... */</a:t>
            </a:r>
          </a:p>
          <a:p>
            <a:pPr xmlns:a="http://schemas.openxmlformats.org/drawingml/2006/main" marL="0" indent="0">
              <a:buFont typeface="Monotype Sorts" pitchFamily="-84" charset="2"/>
              <a:buNone/>
            </a:pPr>
            <a:r xmlns:a="http://schemas.openxmlformats.org/drawingml/2006/main">
              <a:rPr lang="es" altLang="en-US" sz="1700" dirty="0">
                <a:latin typeface="Courier New" panose="02070309020205020404" pitchFamily="49" charset="0"/>
              </a:rPr>
              <a:t>   </a:t>
            </a:r>
            <a:r xmlns:a="http://schemas.openxmlformats.org/drawingml/2006/main">
              <a:rPr lang="es" altLang="en-US" sz="1700" dirty="0" err="1">
                <a:latin typeface="Courier New" panose="02070309020205020404" pitchFamily="49" charset="0"/>
              </a:rPr>
              <a:t>pthread_exit </a:t>
            </a:r>
            <a:r xmlns:a="http://schemas.openxmlformats.org/drawingml/2006/main">
              <a:rPr lang="es" altLang="en-US" sz="1700" dirty="0">
                <a:latin typeface="Courier New" panose="02070309020205020404" pitchFamily="49" charset="0"/>
              </a:rPr>
              <a:t>(0);</a:t>
            </a:r>
          </a:p>
          <a:p>
            <a:pPr xmlns:a="http://schemas.openxmlformats.org/drawingml/2006/main" marL="0" indent="0">
              <a:buFont typeface="Monotype Sorts" pitchFamily="-84" charset="2"/>
              <a:buNone/>
            </a:pPr>
            <a:r xmlns:a="http://schemas.openxmlformats.org/drawingml/2006/main">
              <a:rPr lang="es" altLang="en-US" sz="1700" dirty="0">
                <a:latin typeface="Courier New" panose="02070309020205020404" pitchFamily="49" charset="0"/>
              </a:rPr>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BF0D8640-FCB0-4988-9C40-1D8E1028F211}"/>
              </a:ext>
            </a:extLst>
          </p:cNvPr>
          <p:cNvSpPr>
            <a:spLocks noGrp="1" noChangeArrowheads="1"/>
          </p:cNvSpPr>
          <p:nvPr>
            <p:ph type="title"/>
          </p:nvPr>
        </p:nvSpPr>
        <p:spPr>
          <a:xfrm>
            <a:off x="963613" y="121920"/>
            <a:ext cx="7723187" cy="601892"/>
          </a:xfrm>
        </p:spPr>
        <p:txBody>
          <a:bodyPr/>
          <a:lstStyle/>
          <a:p>
            <a:pPr xmlns:a="http://schemas.openxmlformats.org/drawingml/2006/main" eaLnBrk="1" hangingPunct="1"/>
            <a:r xmlns:a="http://schemas.openxmlformats.org/drawingml/2006/main">
              <a:rPr lang="es" altLang="en-US" dirty="0"/>
              <a:t>Programación de múltiples procesadores</a:t>
            </a:r>
          </a:p>
        </p:txBody>
      </p:sp>
      <p:sp>
        <p:nvSpPr>
          <p:cNvPr id="69634" name="Rectangle 3">
            <a:extLst>
              <a:ext uri="{FF2B5EF4-FFF2-40B4-BE49-F238E27FC236}">
                <a16:creationId xmlns:a16="http://schemas.microsoft.com/office/drawing/2014/main" id="{2B71E613-2379-4021-8ED5-E283592561A9}"/>
              </a:ext>
            </a:extLst>
          </p:cNvPr>
          <p:cNvSpPr>
            <a:spLocks noGrp="1" noChangeArrowheads="1"/>
          </p:cNvSpPr>
          <p:nvPr>
            <p:ph type="body" idx="1"/>
          </p:nvPr>
        </p:nvSpPr>
        <p:spPr>
          <a:xfrm>
            <a:off x="774441" y="1122363"/>
            <a:ext cx="7788501" cy="4808537"/>
          </a:xfrm>
        </p:spPr>
        <p:txBody>
          <a:bodyPr/>
          <a:lstStyle/>
          <a:p>
            <a:r xmlns:a="http://schemas.openxmlformats.org/drawingml/2006/main">
              <a:rPr lang="es" altLang="en-US" dirty="0"/>
              <a:t>La programación de CPU es más compleja cuando hay varias CPU disponibles</a:t>
            </a:r>
          </a:p>
          <a:p>
            <a:r xmlns:a="http://schemas.openxmlformats.org/drawingml/2006/main">
              <a:rPr lang="es" altLang="en-US" dirty="0" err="1"/>
              <a:t>El multiproceso </a:t>
            </a:r>
            <a:r xmlns:a="http://schemas.openxmlformats.org/drawingml/2006/main">
              <a:rPr lang="es" altLang="en-US" dirty="0"/>
              <a:t>puede ser cualquiera de las siguientes arquitecturas:</a:t>
            </a:r>
            <a:endParaRPr xmlns:a="http://schemas.openxmlformats.org/drawingml/2006/main" lang="en-US" altLang="en-US" sz="800" dirty="0"/>
          </a:p>
          <a:p>
            <a:pPr xmlns:a="http://schemas.openxmlformats.org/drawingml/2006/main" lvl="1"/>
            <a:r xmlns:a="http://schemas.openxmlformats.org/drawingml/2006/main">
              <a:rPr lang="es" altLang="en-US" dirty="0"/>
              <a:t>CPU multinúcleo</a:t>
            </a:r>
          </a:p>
          <a:p>
            <a:pPr xmlns:a="http://schemas.openxmlformats.org/drawingml/2006/main" lvl="1"/>
            <a:r xmlns:a="http://schemas.openxmlformats.org/drawingml/2006/main">
              <a:rPr lang="es" altLang="en-US" dirty="0"/>
              <a:t>Núcleos multiproceso</a:t>
            </a:r>
          </a:p>
          <a:p>
            <a:pPr xmlns:a="http://schemas.openxmlformats.org/drawingml/2006/main" lvl="1"/>
            <a:r xmlns:a="http://schemas.openxmlformats.org/drawingml/2006/main">
              <a:rPr lang="es" altLang="en-US" dirty="0"/>
              <a:t>sistemas NUMA</a:t>
            </a:r>
          </a:p>
          <a:p>
            <a:pPr xmlns:a="http://schemas.openxmlformats.org/drawingml/2006/main" lvl="1"/>
            <a:r xmlns:a="http://schemas.openxmlformats.org/drawingml/2006/main">
              <a:rPr lang="es" altLang="en-US" dirty="0"/>
              <a:t>Multiprocesamiento heterogéneo</a:t>
            </a:r>
          </a:p>
          <a:p>
            <a:pPr lvl="1"/>
            <a:endParaRPr lang="en-US" altLang="en-US" b="1" dirty="0">
              <a:solidFill>
                <a:srgbClr val="3366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a:extLst>
              <a:ext uri="{FF2B5EF4-FFF2-40B4-BE49-F238E27FC236}">
                <a16:creationId xmlns:a16="http://schemas.microsoft.com/office/drawing/2014/main" id="{C7F1E55F-983C-47F8-ADBE-54E15FEFD9AB}"/>
              </a:ext>
            </a:extLst>
          </p:cNvPr>
          <p:cNvSpPr>
            <a:spLocks noGrp="1"/>
          </p:cNvSpPr>
          <p:nvPr>
            <p:ph type="title"/>
          </p:nvPr>
        </p:nvSpPr>
        <p:spPr>
          <a:xfrm>
            <a:off x="894080" y="173722"/>
            <a:ext cx="8229600" cy="576262"/>
          </a:xfrm>
        </p:spPr>
        <p:txBody>
          <a:bodyPr/>
          <a:lstStyle/>
          <a:p>
            <a:r xmlns:a="http://schemas.openxmlformats.org/drawingml/2006/main">
              <a:rPr lang="es" altLang="en-US" dirty="0"/>
              <a:t>Programación de múltiples procesadores</a:t>
            </a:r>
          </a:p>
        </p:txBody>
      </p:sp>
      <p:sp>
        <p:nvSpPr>
          <p:cNvPr id="71682" name="Content Placeholder 2">
            <a:extLst>
              <a:ext uri="{FF2B5EF4-FFF2-40B4-BE49-F238E27FC236}">
                <a16:creationId xmlns:a16="http://schemas.microsoft.com/office/drawing/2014/main" id="{7A08C823-220F-4189-B103-BC03391E7F6B}"/>
              </a:ext>
            </a:extLst>
          </p:cNvPr>
          <p:cNvSpPr>
            <a:spLocks noGrp="1"/>
          </p:cNvSpPr>
          <p:nvPr>
            <p:ph idx="1"/>
          </p:nvPr>
        </p:nvSpPr>
        <p:spPr/>
        <p:txBody>
          <a:bodyPr/>
          <a:lstStyle/>
          <a:p>
            <a:r xmlns:a="http://schemas.openxmlformats.org/drawingml/2006/main">
              <a:rPr lang="es" altLang="en-US"/>
              <a:t>El multiprocesamiento simétrico (SMP) es donde cada procesador se autoprograma.</a:t>
            </a:r>
          </a:p>
          <a:p>
            <a:r xmlns:a="http://schemas.openxmlformats.org/drawingml/2006/main">
              <a:rPr lang="es" altLang="en-US"/>
              <a:t>Todos los hilos pueden estar en una cola lista común (a)</a:t>
            </a:r>
          </a:p>
          <a:p>
            <a:r xmlns:a="http://schemas.openxmlformats.org/drawingml/2006/main">
              <a:rPr lang="es" altLang="en-US"/>
              <a:t>Cada procesador puede tener su propia cola privada de subprocesos (b)</a:t>
            </a:r>
          </a:p>
        </p:txBody>
      </p:sp>
      <p:pic>
        <p:nvPicPr>
          <p:cNvPr id="71683" name="Picture 3">
            <a:extLst>
              <a:ext uri="{FF2B5EF4-FFF2-40B4-BE49-F238E27FC236}">
                <a16:creationId xmlns:a16="http://schemas.microsoft.com/office/drawing/2014/main" id="{4F31D85D-3236-4616-BD79-8F32A1CE24E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82775" y="2901950"/>
            <a:ext cx="5381625"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a:extLst>
              <a:ext uri="{FF2B5EF4-FFF2-40B4-BE49-F238E27FC236}">
                <a16:creationId xmlns:a16="http://schemas.microsoft.com/office/drawing/2014/main" id="{4EE83DAD-0182-4281-9CC2-965A55B66551}"/>
              </a:ext>
            </a:extLst>
          </p:cNvPr>
          <p:cNvSpPr>
            <a:spLocks noGrp="1"/>
          </p:cNvSpPr>
          <p:nvPr>
            <p:ph type="title"/>
          </p:nvPr>
        </p:nvSpPr>
        <p:spPr>
          <a:xfrm>
            <a:off x="865188" y="121920"/>
            <a:ext cx="7821612" cy="575610"/>
          </a:xfrm>
        </p:spPr>
        <p:txBody>
          <a:bodyPr/>
          <a:lstStyle/>
          <a:p>
            <a:pPr xmlns:a="http://schemas.openxmlformats.org/drawingml/2006/main" eaLnBrk="1" hangingPunct="1"/>
            <a:r xmlns:a="http://schemas.openxmlformats.org/drawingml/2006/main">
              <a:rPr lang="es" altLang="en-US" dirty="0"/>
              <a:t>Procesadores multinúcleo</a:t>
            </a:r>
          </a:p>
        </p:txBody>
      </p:sp>
      <p:sp>
        <p:nvSpPr>
          <p:cNvPr id="72706" name="Content Placeholder 2">
            <a:extLst>
              <a:ext uri="{FF2B5EF4-FFF2-40B4-BE49-F238E27FC236}">
                <a16:creationId xmlns:a16="http://schemas.microsoft.com/office/drawing/2014/main" id="{AEEE112F-E1F9-4A4D-91F5-E4A039580C88}"/>
              </a:ext>
            </a:extLst>
          </p:cNvPr>
          <p:cNvSpPr>
            <a:spLocks noGrp="1"/>
          </p:cNvSpPr>
          <p:nvPr>
            <p:ph idx="1"/>
          </p:nvPr>
        </p:nvSpPr>
        <p:spPr>
          <a:xfrm>
            <a:off x="802434" y="1020128"/>
            <a:ext cx="7669762" cy="4530725"/>
          </a:xfrm>
        </p:spPr>
        <p:txBody>
          <a:bodyPr/>
          <a:lstStyle/>
          <a:p>
            <a:r xmlns:a="http://schemas.openxmlformats.org/drawingml/2006/main">
              <a:rPr lang="es" altLang="en-US" dirty="0"/>
              <a:t>Tendencia reciente de colocar múltiples núcleos de procesador en el mismo chip físico</a:t>
            </a:r>
          </a:p>
          <a:p>
            <a:r xmlns:a="http://schemas.openxmlformats.org/drawingml/2006/main">
              <a:rPr lang="es" altLang="en-US" dirty="0"/>
              <a:t>Más rápido y consume menos energía.</a:t>
            </a:r>
          </a:p>
          <a:p>
            <a:r xmlns:a="http://schemas.openxmlformats.org/drawingml/2006/main">
              <a:rPr lang="es" altLang="en-US" dirty="0"/>
              <a:t>Múltiples subprocesos por núcleo también están creciendo</a:t>
            </a:r>
          </a:p>
          <a:p>
            <a:pPr xmlns:a="http://schemas.openxmlformats.org/drawingml/2006/main" lvl="1"/>
            <a:r xmlns:a="http://schemas.openxmlformats.org/drawingml/2006/main">
              <a:rPr lang="es" altLang="en-US" dirty="0"/>
              <a:t>Aprovecha el bloqueo de la memoria para avanzar en otro hilo mientras se recupera la memoria.</a:t>
            </a:r>
          </a:p>
          <a:p>
            <a:r xmlns:a="http://schemas.openxmlformats.org/drawingml/2006/main">
              <a:rPr lang="es" altLang="en-US" dirty="0"/>
              <a:t>Cifra</a:t>
            </a:r>
          </a:p>
          <a:p>
            <a:pPr lvl="1"/>
            <a:endParaRPr lang="en-US" altLang="en-US" dirty="0"/>
          </a:p>
          <a:p>
            <a:pPr xmlns:a="http://schemas.openxmlformats.org/drawingml/2006/main" lvl="1">
              <a:buFont typeface="Monotype Sorts" pitchFamily="-84" charset="2"/>
              <a:buNone/>
            </a:pPr>
            <a:r xmlns:a="http://schemas.openxmlformats.org/drawingml/2006/main">
              <a:rPr lang="es" altLang="en-US" dirty="0"/>
              <a:t> </a:t>
            </a:r>
          </a:p>
        </p:txBody>
      </p:sp>
      <p:pic>
        <p:nvPicPr>
          <p:cNvPr id="72707" name="Picture 1">
            <a:extLst>
              <a:ext uri="{FF2B5EF4-FFF2-40B4-BE49-F238E27FC236}">
                <a16:creationId xmlns:a16="http://schemas.microsoft.com/office/drawing/2014/main" id="{0F6CBE17-826B-42D1-8128-EDC6A8A708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74737" y="3286760"/>
            <a:ext cx="5733565" cy="140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BF0D8640-FCB0-4988-9C40-1D8E1028F211}"/>
              </a:ext>
            </a:extLst>
          </p:cNvPr>
          <p:cNvSpPr>
            <a:spLocks noGrp="1" noChangeArrowheads="1"/>
          </p:cNvSpPr>
          <p:nvPr>
            <p:ph type="title"/>
          </p:nvPr>
        </p:nvSpPr>
        <p:spPr>
          <a:xfrm>
            <a:off x="963613" y="121920"/>
            <a:ext cx="7723187" cy="601892"/>
          </a:xfrm>
        </p:spPr>
        <p:txBody>
          <a:bodyPr/>
          <a:lstStyle/>
          <a:p>
            <a:pPr xmlns:a="http://schemas.openxmlformats.org/drawingml/2006/main" eaLnBrk="1" hangingPunct="1"/>
            <a:r xmlns:a="http://schemas.openxmlformats.org/drawingml/2006/main">
              <a:rPr lang="es" altLang="en-US" dirty="0"/>
              <a:t>Sistema multinúcleo multiproceso</a:t>
            </a:r>
          </a:p>
        </p:txBody>
      </p:sp>
      <p:sp>
        <p:nvSpPr>
          <p:cNvPr id="69634" name="Rectangle 3">
            <a:extLst>
              <a:ext uri="{FF2B5EF4-FFF2-40B4-BE49-F238E27FC236}">
                <a16:creationId xmlns:a16="http://schemas.microsoft.com/office/drawing/2014/main" id="{2B71E613-2379-4021-8ED5-E283592561A9}"/>
              </a:ext>
            </a:extLst>
          </p:cNvPr>
          <p:cNvSpPr>
            <a:spLocks noGrp="1" noChangeArrowheads="1"/>
          </p:cNvSpPr>
          <p:nvPr>
            <p:ph type="body" idx="1"/>
          </p:nvPr>
        </p:nvSpPr>
        <p:spPr>
          <a:xfrm>
            <a:off x="774441" y="1122363"/>
            <a:ext cx="7788501" cy="4808537"/>
          </a:xfrm>
        </p:spPr>
        <p:txBody>
          <a:bodyPr/>
          <a:lstStyle/>
          <a:p>
            <a:r xmlns:a="http://schemas.openxmlformats.org/drawingml/2006/main">
              <a:rPr kumimoji="0" lang="es" altLang="en-US" dirty="0"/>
              <a:t>Cada núcleo tiene &gt; 1 subprocesos de hardware.</a:t>
            </a:r>
          </a:p>
          <a:p>
            <a:r xmlns:a="http://schemas.openxmlformats.org/drawingml/2006/main">
              <a:rPr kumimoji="0" lang="es" altLang="en-US" dirty="0"/>
              <a:t>Si un hilo tiene un bloqueo de memoria, ¡cambie a otro hilo!</a:t>
            </a:r>
          </a:p>
          <a:p>
            <a:r xmlns:a="http://schemas.openxmlformats.org/drawingml/2006/main">
              <a:rPr kumimoji="0" lang="es" altLang="en-US" dirty="0"/>
              <a:t>Cifra</a:t>
            </a:r>
          </a:p>
          <a:p>
            <a:endParaRPr kumimoji="0" lang="en-US" altLang="en-US" dirty="0"/>
          </a:p>
          <a:p>
            <a:endParaRPr kumimoji="0" lang="en-US" altLang="en-US" dirty="0"/>
          </a:p>
          <a:p>
            <a:pPr>
              <a:spcBef>
                <a:spcPct val="0"/>
              </a:spcBef>
              <a:buClrTx/>
              <a:buSzTx/>
              <a:buFontTx/>
              <a:buNone/>
            </a:pPr>
            <a:endParaRPr kumimoji="0" lang="en-US" altLang="en-US" dirty="0"/>
          </a:p>
          <a:p>
            <a:endParaRPr lang="en-US" altLang="en-US" dirty="0"/>
          </a:p>
        </p:txBody>
      </p:sp>
      <p:pic>
        <p:nvPicPr>
          <p:cNvPr id="4" name="Picture 2">
            <a:extLst>
              <a:ext uri="{FF2B5EF4-FFF2-40B4-BE49-F238E27FC236}">
                <a16:creationId xmlns:a16="http://schemas.microsoft.com/office/drawing/2014/main" id="{5E06ED42-4179-4AE5-A555-4A875686258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2080" y="2408059"/>
            <a:ext cx="5927090" cy="1447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6828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a16="http://schemas.microsoft.com/office/drawing/2014/main" id="{AC8CABCD-F408-4385-AC6D-CB5E8038C31B}"/>
              </a:ext>
            </a:extLst>
          </p:cNvPr>
          <p:cNvSpPr>
            <a:spLocks noGrp="1" noChangeArrowheads="1"/>
          </p:cNvSpPr>
          <p:nvPr>
            <p:ph type="title"/>
          </p:nvPr>
        </p:nvSpPr>
        <p:spPr>
          <a:xfrm>
            <a:off x="457200" y="223450"/>
            <a:ext cx="8229600" cy="576262"/>
          </a:xfrm>
        </p:spPr>
        <p:txBody>
          <a:bodyPr/>
          <a:lstStyle/>
          <a:p>
            <a:pPr xmlns:a="http://schemas.openxmlformats.org/drawingml/2006/main" eaLnBrk="1" hangingPunct="1"/>
            <a:r xmlns:a="http://schemas.openxmlformats.org/drawingml/2006/main">
              <a:rPr lang="es" altLang="en-US" dirty="0"/>
              <a:t>Conceptos básicos</a:t>
            </a:r>
          </a:p>
        </p:txBody>
      </p:sp>
      <p:sp>
        <p:nvSpPr>
          <p:cNvPr id="11266" name="Rectangle 3">
            <a:extLst>
              <a:ext uri="{FF2B5EF4-FFF2-40B4-BE49-F238E27FC236}">
                <a16:creationId xmlns:a16="http://schemas.microsoft.com/office/drawing/2014/main" id="{B2D356C4-1B27-4D4C-8A80-D241E2CD7B36}"/>
              </a:ext>
            </a:extLst>
          </p:cNvPr>
          <p:cNvSpPr>
            <a:spLocks noGrp="1" noChangeArrowheads="1"/>
          </p:cNvSpPr>
          <p:nvPr>
            <p:ph type="body" idx="1"/>
          </p:nvPr>
        </p:nvSpPr>
        <p:spPr>
          <a:xfrm>
            <a:off x="841375" y="1274763"/>
            <a:ext cx="3978275" cy="5057775"/>
          </a:xfrm>
        </p:spPr>
        <p:txBody>
          <a:bodyPr/>
          <a:lstStyle/>
          <a:p>
            <a:r xmlns:a="http://schemas.openxmlformats.org/drawingml/2006/main">
              <a:rPr lang="es" altLang="en-US" dirty="0"/>
              <a:t>Utilización máxima de CPU obtenida con multiprogramación</a:t>
            </a:r>
          </a:p>
          <a:p>
            <a:r xmlns:a="http://schemas.openxmlformats.org/drawingml/2006/main">
              <a:rPr lang="es" altLang="en-US" dirty="0"/>
              <a:t>CPU–Ciclo de ráfaga de E/S: la ejecución del proceso consta de un </a:t>
            </a:r>
            <a:r xmlns:a="http://schemas.openxmlformats.org/drawingml/2006/main">
              <a:rPr lang="es" altLang="en-US" b="1" dirty="0">
                <a:solidFill>
                  <a:srgbClr val="006699"/>
                </a:solidFill>
                <a:latin typeface="+mj-lt"/>
              </a:rPr>
              <a:t>ciclo </a:t>
            </a:r>
            <a:r xmlns:a="http://schemas.openxmlformats.org/drawingml/2006/main">
              <a:rPr lang="es" altLang="en-US" dirty="0"/>
              <a:t>de ejecución de la CPU y espera de E/S.</a:t>
            </a:r>
          </a:p>
          <a:p>
            <a:r xmlns:a="http://schemas.openxmlformats.org/drawingml/2006/main">
              <a:rPr lang="es" altLang="en-US" b="1" dirty="0">
                <a:solidFill>
                  <a:srgbClr val="006699"/>
                </a:solidFill>
                <a:latin typeface="+mj-lt"/>
              </a:rPr>
              <a:t>UPC</a:t>
            </a:r>
            <a:r xmlns:a="http://schemas.openxmlformats.org/drawingml/2006/main">
              <a:rPr lang="es" altLang="en-US" b="1" dirty="0">
                <a:solidFill>
                  <a:srgbClr val="3366FF"/>
                </a:solidFill>
              </a:rPr>
              <a:t> </a:t>
            </a:r>
            <a:r xmlns:a="http://schemas.openxmlformats.org/drawingml/2006/main">
              <a:rPr lang="es" altLang="en-US" b="1" dirty="0">
                <a:solidFill>
                  <a:srgbClr val="006699"/>
                </a:solidFill>
                <a:latin typeface="+mj-lt"/>
              </a:rPr>
              <a:t>explosión</a:t>
            </a:r>
            <a:r xmlns:a="http://schemas.openxmlformats.org/drawingml/2006/main">
              <a:rPr lang="es" altLang="en-US" b="1" dirty="0">
                <a:solidFill>
                  <a:srgbClr val="3366FF"/>
                </a:solidFill>
              </a:rPr>
              <a:t> </a:t>
            </a:r>
            <a:r xmlns:a="http://schemas.openxmlformats.org/drawingml/2006/main">
              <a:rPr lang="es" altLang="en-US" dirty="0"/>
              <a:t>seguido de </a:t>
            </a:r>
            <a:r xmlns:a="http://schemas.openxmlformats.org/drawingml/2006/main">
              <a:rPr lang="es" altLang="en-US" b="1" dirty="0">
                <a:solidFill>
                  <a:srgbClr val="006699"/>
                </a:solidFill>
                <a:latin typeface="+mj-lt"/>
              </a:rPr>
              <a:t>una ráfaga de E/S</a:t>
            </a:r>
          </a:p>
          <a:p>
            <a:r xmlns:a="http://schemas.openxmlformats.org/drawingml/2006/main">
              <a:rPr lang="es" altLang="en-US" dirty="0"/>
              <a:t>La distribución de ráfagas de CPU es la principal preocupación</a:t>
            </a:r>
          </a:p>
          <a:p>
            <a:pPr>
              <a:buFont typeface="Monotype Sorts" pitchFamily="-84" charset="2"/>
              <a:buNone/>
            </a:pPr>
            <a:endParaRPr lang="en-US" altLang="en-US" dirty="0"/>
          </a:p>
        </p:txBody>
      </p:sp>
      <p:pic>
        <p:nvPicPr>
          <p:cNvPr id="11267" name="Picture 1">
            <a:extLst>
              <a:ext uri="{FF2B5EF4-FFF2-40B4-BE49-F238E27FC236}">
                <a16:creationId xmlns:a16="http://schemas.microsoft.com/office/drawing/2014/main" id="{42D4194B-20FB-49DE-95E2-D3F1F7D61B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6388" y="1169988"/>
            <a:ext cx="260350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Content Placeholder 2">
            <a:extLst>
              <a:ext uri="{FF2B5EF4-FFF2-40B4-BE49-F238E27FC236}">
                <a16:creationId xmlns:a16="http://schemas.microsoft.com/office/drawing/2014/main" id="{A98C968A-AF4F-450D-BAED-792FA6118868}"/>
              </a:ext>
            </a:extLst>
          </p:cNvPr>
          <p:cNvSpPr>
            <a:spLocks noGrp="1"/>
          </p:cNvSpPr>
          <p:nvPr>
            <p:ph idx="1"/>
          </p:nvPr>
        </p:nvSpPr>
        <p:spPr>
          <a:xfrm>
            <a:off x="806450" y="1046480"/>
            <a:ext cx="3775075" cy="4524693"/>
          </a:xfrm>
        </p:spPr>
        <p:txBody>
          <a:bodyPr/>
          <a:lstStyle/>
          <a:p>
            <a:r xmlns:a="http://schemas.openxmlformats.org/drawingml/2006/main">
              <a:rPr lang="es" altLang="en-US" b="1" dirty="0"/>
              <a:t>Chip-multithreading </a:t>
            </a:r>
            <a:r xmlns:a="http://schemas.openxmlformats.org/drawingml/2006/main">
              <a:rPr lang="es" altLang="en-US" dirty="0"/>
              <a:t>(CMT) asigna a cada núcleo múltiples subprocesos de hardware. (Intel se refiere a esto como </a:t>
            </a:r>
            <a:r xmlns:a="http://schemas.openxmlformats.org/drawingml/2006/main">
              <a:rPr lang="es" altLang="en-US" b="1" dirty="0"/>
              <a:t>hyperthreading </a:t>
            </a:r>
            <a:r xmlns:a="http://schemas.openxmlformats.org/drawingml/2006/main">
              <a:rPr lang="es" altLang="en-US" dirty="0"/>
              <a:t>).</a:t>
            </a:r>
            <a:br xmlns:a="http://schemas.openxmlformats.org/drawingml/2006/main">
              <a:rPr lang="en-US" altLang="en-US" dirty="0"/>
            </a:br>
            <a:br xmlns:a="http://schemas.openxmlformats.org/drawingml/2006/main">
              <a:rPr lang="en-US" altLang="en-US" dirty="0"/>
            </a:br>
            <a:br xmlns:a="http://schemas.openxmlformats.org/drawingml/2006/main">
              <a:rPr lang="en-US" altLang="en-US" dirty="0"/>
            </a:br>
            <a:br xmlns:a="http://schemas.openxmlformats.org/drawingml/2006/main">
              <a:rPr lang="en-US" altLang="en-US" dirty="0"/>
            </a:br>
            <a:endParaRPr xmlns:a="http://schemas.openxmlformats.org/drawingml/2006/main" lang="en-US" altLang="en-US" dirty="0"/>
          </a:p>
          <a:p>
            <a:r xmlns:a="http://schemas.openxmlformats.org/drawingml/2006/main">
              <a:rPr lang="es" altLang="en-US" dirty="0"/>
              <a:t>En un sistema de cuatro núcleos con 2 subprocesos de hardware por núcleo, el sistema operativo ve 8 procesadores lógicos.</a:t>
            </a:r>
          </a:p>
          <a:p>
            <a:endParaRPr lang="en-US" altLang="en-US" dirty="0"/>
          </a:p>
        </p:txBody>
      </p:sp>
      <p:pic>
        <p:nvPicPr>
          <p:cNvPr id="76803" name="Picture 3">
            <a:extLst>
              <a:ext uri="{FF2B5EF4-FFF2-40B4-BE49-F238E27FC236}">
                <a16:creationId xmlns:a16="http://schemas.microsoft.com/office/drawing/2014/main" id="{DF01EFD5-3757-4F74-AA03-D72BD641811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22863" y="1229360"/>
            <a:ext cx="3284537" cy="4753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a:extLst>
              <a:ext uri="{FF2B5EF4-FFF2-40B4-BE49-F238E27FC236}">
                <a16:creationId xmlns:a16="http://schemas.microsoft.com/office/drawing/2014/main" id="{4B1BCE2B-FB82-4DE4-8AC5-8A0BF114B3D4}"/>
              </a:ext>
            </a:extLst>
          </p:cNvPr>
          <p:cNvSpPr>
            <a:spLocks noGrp="1"/>
          </p:cNvSpPr>
          <p:nvPr>
            <p:ph type="title"/>
          </p:nvPr>
        </p:nvSpPr>
        <p:spPr>
          <a:xfrm>
            <a:off x="1166328" y="123751"/>
            <a:ext cx="7557796" cy="576262"/>
          </a:xfrm>
        </p:spPr>
        <p:txBody>
          <a:bodyPr/>
          <a:lstStyle/>
          <a:p>
            <a:pPr xmlns:a="http://schemas.openxmlformats.org/drawingml/2006/main" eaLnBrk="1" hangingPunct="1"/>
            <a:r xmlns:a="http://schemas.openxmlformats.org/drawingml/2006/main">
              <a:rPr lang="es" altLang="en-US" dirty="0"/>
              <a:t>Sistema multinúcleo multiproceso</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a:extLst>
              <a:ext uri="{FF2B5EF4-FFF2-40B4-BE49-F238E27FC236}">
                <a16:creationId xmlns:a16="http://schemas.microsoft.com/office/drawing/2014/main" id="{72A2F406-D6BE-4B79-BE65-E498FF964134}"/>
              </a:ext>
            </a:extLst>
          </p:cNvPr>
          <p:cNvSpPr>
            <a:spLocks noGrp="1"/>
          </p:cNvSpPr>
          <p:nvPr>
            <p:ph type="title"/>
          </p:nvPr>
        </p:nvSpPr>
        <p:spPr>
          <a:xfrm>
            <a:off x="1045032" y="123751"/>
            <a:ext cx="7809722" cy="576262"/>
          </a:xfrm>
        </p:spPr>
        <p:txBody>
          <a:bodyPr/>
          <a:lstStyle/>
          <a:p>
            <a:r xmlns:a="http://schemas.openxmlformats.org/drawingml/2006/main">
              <a:rPr lang="es" altLang="en-US" dirty="0"/>
              <a:t>Sistema multinúcleo multiproceso</a:t>
            </a:r>
          </a:p>
        </p:txBody>
      </p:sp>
      <p:sp>
        <p:nvSpPr>
          <p:cNvPr id="77826" name="Content Placeholder 2">
            <a:extLst>
              <a:ext uri="{FF2B5EF4-FFF2-40B4-BE49-F238E27FC236}">
                <a16:creationId xmlns:a16="http://schemas.microsoft.com/office/drawing/2014/main" id="{1282DD5F-B7F7-4A28-B908-F260F89F83FA}"/>
              </a:ext>
            </a:extLst>
          </p:cNvPr>
          <p:cNvSpPr>
            <a:spLocks noGrp="1"/>
          </p:cNvSpPr>
          <p:nvPr>
            <p:ph idx="1"/>
          </p:nvPr>
        </p:nvSpPr>
        <p:spPr>
          <a:xfrm>
            <a:off x="774442" y="1260475"/>
            <a:ext cx="3173672" cy="4530725"/>
          </a:xfrm>
        </p:spPr>
        <p:txBody>
          <a:bodyPr/>
          <a:lstStyle/>
          <a:p>
            <a:r xmlns:a="http://schemas.openxmlformats.org/drawingml/2006/main">
              <a:rPr lang="es" altLang="en-US" dirty="0"/>
              <a:t>Dos niveles de programación:</a:t>
            </a:r>
            <a:br xmlns:a="http://schemas.openxmlformats.org/drawingml/2006/main">
              <a:rPr lang="en-US" altLang="en-US" dirty="0"/>
            </a:br>
            <a:endParaRPr xmlns:a="http://schemas.openxmlformats.org/drawingml/2006/main" lang="en-US" altLang="en-US" dirty="0"/>
          </a:p>
          <a:p>
            <a:pPr xmlns:a="http://schemas.openxmlformats.org/drawingml/2006/main" lvl="1">
              <a:buFont typeface="Arial" panose="020B0604020202020204" pitchFamily="34" charset="0"/>
              <a:buAutoNum type="arabicPeriod"/>
            </a:pPr>
            <a:r xmlns:a="http://schemas.openxmlformats.org/drawingml/2006/main">
              <a:rPr lang="es" altLang="en-US" dirty="0"/>
              <a:t>El sistema operativo decide qué subproceso de software ejecutar en una CPU lógica</a:t>
            </a:r>
            <a:br xmlns:a="http://schemas.openxmlformats.org/drawingml/2006/main">
              <a:rPr lang="en-US" altLang="en-US" dirty="0"/>
            </a:br>
            <a:br xmlns:a="http://schemas.openxmlformats.org/drawingml/2006/main">
              <a:rPr lang="en-US" altLang="en-US" dirty="0"/>
            </a:br>
            <a:endParaRPr xmlns:a="http://schemas.openxmlformats.org/drawingml/2006/main" lang="en-US" altLang="en-US" dirty="0"/>
          </a:p>
          <a:p>
            <a:pPr xmlns:a="http://schemas.openxmlformats.org/drawingml/2006/main" lvl="1">
              <a:buFont typeface="Arial" panose="020B0604020202020204" pitchFamily="34" charset="0"/>
              <a:buAutoNum type="arabicPeriod"/>
            </a:pPr>
            <a:r xmlns:a="http://schemas.openxmlformats.org/drawingml/2006/main">
              <a:rPr lang="es" altLang="en-US" dirty="0"/>
              <a:t>Cómo decide cada núcleo qué subproceso de hardware ejecutar en el núcleo físico.</a:t>
            </a:r>
            <a:br xmlns:a="http://schemas.openxmlformats.org/drawingml/2006/main">
              <a:rPr lang="en-US" altLang="en-US" dirty="0"/>
            </a:br>
            <a:br xmlns:a="http://schemas.openxmlformats.org/drawingml/2006/main">
              <a:rPr lang="en-US" altLang="en-US" dirty="0"/>
            </a:br>
            <a:br xmlns:a="http://schemas.openxmlformats.org/drawingml/2006/main">
              <a:rPr lang="en-US" altLang="en-US" dirty="0"/>
            </a:br>
            <a:endParaRPr xmlns:a="http://schemas.openxmlformats.org/drawingml/2006/main" lang="en-US" altLang="en-US" dirty="0"/>
          </a:p>
        </p:txBody>
      </p:sp>
      <p:pic>
        <p:nvPicPr>
          <p:cNvPr id="77827" name="Picture 4">
            <a:extLst>
              <a:ext uri="{FF2B5EF4-FFF2-40B4-BE49-F238E27FC236}">
                <a16:creationId xmlns:a16="http://schemas.microsoft.com/office/drawing/2014/main" id="{CDFC70F4-8A1C-480B-820D-DE1F116FFD4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48113" y="1190625"/>
            <a:ext cx="5087937"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54839094-C3D3-496D-831C-D61F7F14A2B2}"/>
              </a:ext>
            </a:extLst>
          </p:cNvPr>
          <p:cNvSpPr>
            <a:spLocks noGrp="1" noChangeArrowheads="1"/>
          </p:cNvSpPr>
          <p:nvPr>
            <p:ph type="title"/>
          </p:nvPr>
        </p:nvSpPr>
        <p:spPr>
          <a:xfrm>
            <a:off x="1075512" y="121920"/>
            <a:ext cx="7917024" cy="566312"/>
          </a:xfrm>
        </p:spPr>
        <p:txBody>
          <a:bodyPr/>
          <a:lstStyle/>
          <a:p>
            <a:pPr xmlns:a="http://schemas.openxmlformats.org/drawingml/2006/main" eaLnBrk="1" hangingPunct="1"/>
            <a:r xmlns:a="http://schemas.openxmlformats.org/drawingml/2006/main">
              <a:rPr lang="es" altLang="en-US" sz="2400" dirty="0"/>
              <a:t>Programación de múltiples procesadores: equilibrio de carga</a:t>
            </a:r>
          </a:p>
        </p:txBody>
      </p:sp>
      <p:sp>
        <p:nvSpPr>
          <p:cNvPr id="78850" name="Rectangle 3">
            <a:extLst>
              <a:ext uri="{FF2B5EF4-FFF2-40B4-BE49-F238E27FC236}">
                <a16:creationId xmlns:a16="http://schemas.microsoft.com/office/drawing/2014/main" id="{820781A6-111F-4348-AA18-D0475B89840C}"/>
              </a:ext>
            </a:extLst>
          </p:cNvPr>
          <p:cNvSpPr>
            <a:spLocks noGrp="1" noChangeArrowheads="1"/>
          </p:cNvSpPr>
          <p:nvPr>
            <p:ph type="body" idx="1"/>
          </p:nvPr>
        </p:nvSpPr>
        <p:spPr>
          <a:xfrm>
            <a:off x="765109" y="1030289"/>
            <a:ext cx="7200331" cy="4699952"/>
          </a:xfrm>
        </p:spPr>
        <p:txBody>
          <a:bodyPr/>
          <a:lstStyle/>
          <a:p>
            <a:r xmlns:a="http://schemas.openxmlformats.org/drawingml/2006/main">
              <a:rPr lang="es" altLang="en-US" dirty="0"/>
              <a:t>Si es SMP, es necesario mantener todas las CPU cargadas para lograr eficiencia</a:t>
            </a:r>
          </a:p>
          <a:p>
            <a:r xmlns:a="http://schemas.openxmlformats.org/drawingml/2006/main">
              <a:rPr lang="es" altLang="en-US" b="1" dirty="0">
                <a:solidFill>
                  <a:srgbClr val="006699"/>
                </a:solidFill>
                <a:latin typeface="+mj-lt"/>
              </a:rPr>
              <a:t>Carga</a:t>
            </a:r>
            <a:r xmlns:a="http://schemas.openxmlformats.org/drawingml/2006/main">
              <a:rPr lang="es" altLang="en-US" b="1" dirty="0">
                <a:solidFill>
                  <a:srgbClr val="3366FF"/>
                </a:solidFill>
              </a:rPr>
              <a:t> </a:t>
            </a:r>
            <a:r xmlns:a="http://schemas.openxmlformats.org/drawingml/2006/main">
              <a:rPr lang="es" altLang="en-US" b="1" dirty="0">
                <a:solidFill>
                  <a:srgbClr val="006699"/>
                </a:solidFill>
                <a:latin typeface="+mj-lt"/>
              </a:rPr>
              <a:t>equilibrio</a:t>
            </a:r>
            <a:r xmlns:a="http://schemas.openxmlformats.org/drawingml/2006/main">
              <a:rPr lang="es" altLang="en-US" b="1" dirty="0">
                <a:solidFill>
                  <a:srgbClr val="3366FF"/>
                </a:solidFill>
              </a:rPr>
              <a:t> </a:t>
            </a:r>
            <a:r xmlns:a="http://schemas.openxmlformats.org/drawingml/2006/main">
              <a:rPr lang="es" altLang="en-US" dirty="0"/>
              <a:t>intenta mantener la carga de trabajo distribuida uniformemente</a:t>
            </a:r>
          </a:p>
          <a:p>
            <a:r xmlns:a="http://schemas.openxmlformats.org/drawingml/2006/main">
              <a:rPr lang="es" altLang="en-US" b="1" dirty="0">
                <a:solidFill>
                  <a:srgbClr val="006699"/>
                </a:solidFill>
                <a:latin typeface="+mj-lt"/>
              </a:rPr>
              <a:t>Empujar</a:t>
            </a:r>
            <a:r xmlns:a="http://schemas.openxmlformats.org/drawingml/2006/main">
              <a:rPr lang="es" altLang="en-US" b="1" dirty="0">
                <a:solidFill>
                  <a:srgbClr val="3366FF"/>
                </a:solidFill>
              </a:rPr>
              <a:t> </a:t>
            </a:r>
            <a:r xmlns:a="http://schemas.openxmlformats.org/drawingml/2006/main">
              <a:rPr lang="es" altLang="en-US" b="1" dirty="0">
                <a:solidFill>
                  <a:srgbClr val="006699"/>
                </a:solidFill>
                <a:latin typeface="+mj-lt"/>
              </a:rPr>
              <a:t>migración</a:t>
            </a:r>
            <a:r xmlns:a="http://schemas.openxmlformats.org/drawingml/2006/main">
              <a:rPr lang="es" altLang="en-US" b="1" dirty="0">
                <a:solidFill>
                  <a:srgbClr val="3366FF"/>
                </a:solidFill>
              </a:rPr>
              <a:t> </a:t>
            </a:r>
            <a:r xmlns:a="http://schemas.openxmlformats.org/drawingml/2006/main">
              <a:rPr lang="es" altLang="en-US" dirty="0"/>
              <a:t>– La tarea periódica verifica la carga en cada procesador y, si la encuentra, envía la tarea desde la CPU sobrecargada a otras CPU.</a:t>
            </a:r>
            <a:endParaRPr xmlns:a="http://schemas.openxmlformats.org/drawingml/2006/main" lang="en-US" altLang="en-US" b="1" dirty="0">
              <a:solidFill>
                <a:srgbClr val="3366FF"/>
              </a:solidFill>
            </a:endParaRPr>
          </a:p>
          <a:p>
            <a:r xmlns:a="http://schemas.openxmlformats.org/drawingml/2006/main">
              <a:rPr lang="es" altLang="en-US" b="1" dirty="0">
                <a:solidFill>
                  <a:srgbClr val="006699"/>
                </a:solidFill>
                <a:latin typeface="+mj-lt"/>
              </a:rPr>
              <a:t>Jalar</a:t>
            </a:r>
            <a:r xmlns:a="http://schemas.openxmlformats.org/drawingml/2006/main">
              <a:rPr lang="es" altLang="en-US" b="1" dirty="0">
                <a:solidFill>
                  <a:srgbClr val="3366FF"/>
                </a:solidFill>
              </a:rPr>
              <a:t> </a:t>
            </a:r>
            <a:r xmlns:a="http://schemas.openxmlformats.org/drawingml/2006/main">
              <a:rPr lang="es" altLang="en-US" b="1" dirty="0">
                <a:solidFill>
                  <a:srgbClr val="006699"/>
                </a:solidFill>
                <a:latin typeface="+mj-lt"/>
              </a:rPr>
              <a:t>migración</a:t>
            </a:r>
            <a:r xmlns:a="http://schemas.openxmlformats.org/drawingml/2006/main">
              <a:rPr lang="es" altLang="en-US" b="1" dirty="0">
                <a:solidFill>
                  <a:srgbClr val="3366FF"/>
                </a:solidFill>
              </a:rPr>
              <a:t> </a:t>
            </a:r>
            <a:r xmlns:a="http://schemas.openxmlformats.org/drawingml/2006/main">
              <a:rPr lang="es" altLang="en-US" dirty="0"/>
              <a:t>– Los procesadores inactivos extraen la tarea en espera del procesador ocupado.</a:t>
            </a:r>
          </a:p>
          <a:p>
            <a:endParaRPr lang="en-US" altLang="en-US" sz="8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4A39CD83-8114-4F93-99FA-773F54549A49}"/>
              </a:ext>
            </a:extLst>
          </p:cNvPr>
          <p:cNvSpPr>
            <a:spLocks noGrp="1" noChangeArrowheads="1"/>
          </p:cNvSpPr>
          <p:nvPr>
            <p:ph type="title"/>
          </p:nvPr>
        </p:nvSpPr>
        <p:spPr>
          <a:xfrm>
            <a:off x="982028" y="142240"/>
            <a:ext cx="8253411" cy="535832"/>
          </a:xfrm>
        </p:spPr>
        <p:txBody>
          <a:bodyPr/>
          <a:lstStyle/>
          <a:p>
            <a:pPr xmlns:a="http://schemas.openxmlformats.org/drawingml/2006/main" eaLnBrk="1" hangingPunct="1"/>
            <a:r xmlns:a="http://schemas.openxmlformats.org/drawingml/2006/main">
              <a:rPr lang="es" altLang="en-US" sz="2400" dirty="0"/>
              <a:t>Programación de múltiples procesadores: afinidad de procesador</a:t>
            </a:r>
          </a:p>
        </p:txBody>
      </p:sp>
      <p:sp>
        <p:nvSpPr>
          <p:cNvPr id="80898" name="Rectangle 3">
            <a:extLst>
              <a:ext uri="{FF2B5EF4-FFF2-40B4-BE49-F238E27FC236}">
                <a16:creationId xmlns:a16="http://schemas.microsoft.com/office/drawing/2014/main" id="{94EFBBBE-DEF2-46B3-983A-153F37FA81BA}"/>
              </a:ext>
            </a:extLst>
          </p:cNvPr>
          <p:cNvSpPr>
            <a:spLocks noGrp="1" noChangeArrowheads="1"/>
          </p:cNvSpPr>
          <p:nvPr>
            <p:ph type="body" idx="1"/>
          </p:nvPr>
        </p:nvSpPr>
        <p:spPr>
          <a:xfrm>
            <a:off x="774441" y="1070928"/>
            <a:ext cx="7763069" cy="4808537"/>
          </a:xfrm>
        </p:spPr>
        <p:txBody>
          <a:bodyPr/>
          <a:lstStyle/>
          <a:p>
            <a:r xmlns:a="http://schemas.openxmlformats.org/drawingml/2006/main">
              <a:rPr lang="es" altLang="en-US" dirty="0"/>
              <a:t>Cuando un subproceso se ha estado ejecutando en un procesador, el contenido de la caché de ese procesador almacena los accesos a la memoria de ese subproceso.</a:t>
            </a:r>
          </a:p>
          <a:p>
            <a:r xmlns:a="http://schemas.openxmlformats.org/drawingml/2006/main">
              <a:rPr lang="es" altLang="en-US" dirty="0"/>
              <a:t>Nos referimos a esto como un hilo que tiene afinidad por un procesador (es decir, "afinidad de procesador")</a:t>
            </a:r>
          </a:p>
          <a:p>
            <a:r xmlns:a="http://schemas.openxmlformats.org/drawingml/2006/main">
              <a:rPr lang="es" altLang="en-US" dirty="0"/>
              <a:t>El equilibrio de carga puede afectar la afinidad del procesador, ya que un subproceso puede moverse de un procesador a otro para equilibrar las cargas, pero ese subproceso pierde el contenido de lo que tenía en la memoria caché del procesador del que se movió.</a:t>
            </a:r>
          </a:p>
          <a:p>
            <a:r xmlns:a="http://schemas.openxmlformats.org/drawingml/2006/main">
              <a:rPr lang="es" altLang="en-US" b="1" dirty="0"/>
              <a:t>Afinidad suave </a:t>
            </a:r>
            <a:r xmlns:a="http://schemas.openxmlformats.org/drawingml/2006/main">
              <a:rPr lang="es" altLang="en-US" dirty="0"/>
              <a:t>: el sistema operativo intenta mantener un subproceso ejecutándose en el mismo procesador, pero no hay garantías.</a:t>
            </a:r>
          </a:p>
          <a:p>
            <a:r xmlns:a="http://schemas.openxmlformats.org/drawingml/2006/main">
              <a:rPr lang="es" altLang="en-US" b="1" dirty="0"/>
              <a:t>Afinidad dura </a:t>
            </a:r>
            <a:r xmlns:a="http://schemas.openxmlformats.org/drawingml/2006/main">
              <a:rPr lang="es" altLang="en-US" dirty="0"/>
              <a:t>: permite que un proceso especifique un conjunto de procesadores en los que puede ejecutarse.</a:t>
            </a:r>
          </a:p>
          <a:p>
            <a:endParaRPr lang="en-US" altLang="en-US" sz="8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a:extLst>
              <a:ext uri="{FF2B5EF4-FFF2-40B4-BE49-F238E27FC236}">
                <a16:creationId xmlns:a16="http://schemas.microsoft.com/office/drawing/2014/main" id="{FF506B49-8507-4B53-82D1-3323C7D17F8E}"/>
              </a:ext>
            </a:extLst>
          </p:cNvPr>
          <p:cNvSpPr>
            <a:spLocks noGrp="1"/>
          </p:cNvSpPr>
          <p:nvPr>
            <p:ph type="title"/>
          </p:nvPr>
        </p:nvSpPr>
        <p:spPr>
          <a:xfrm>
            <a:off x="1119188" y="91440"/>
            <a:ext cx="7567612" cy="653468"/>
          </a:xfrm>
        </p:spPr>
        <p:txBody>
          <a:bodyPr/>
          <a:lstStyle/>
          <a:p>
            <a:pPr xmlns:a="http://schemas.openxmlformats.org/drawingml/2006/main" eaLnBrk="1" hangingPunct="1"/>
            <a:r xmlns:a="http://schemas.openxmlformats.org/drawingml/2006/main">
              <a:rPr lang="es" altLang="en-US" dirty="0"/>
              <a:t>Programación de NUMA y CPU</a:t>
            </a:r>
          </a:p>
        </p:txBody>
      </p:sp>
      <p:pic>
        <p:nvPicPr>
          <p:cNvPr id="82946" name="Picture 1" descr="6_09.pdf">
            <a:extLst>
              <a:ext uri="{FF2B5EF4-FFF2-40B4-BE49-F238E27FC236}">
                <a16:creationId xmlns:a16="http://schemas.microsoft.com/office/drawing/2014/main" id="{980E063E-45DD-4BA6-BC11-815B31E3F0B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18012" y="1869440"/>
            <a:ext cx="6021063" cy="3666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TextBox 1">
            <a:extLst>
              <a:ext uri="{FF2B5EF4-FFF2-40B4-BE49-F238E27FC236}">
                <a16:creationId xmlns:a16="http://schemas.microsoft.com/office/drawing/2014/main" id="{D8060294-AB44-4240-A269-8D0E3CF3A7C3}"/>
              </a:ext>
            </a:extLst>
          </p:cNvPr>
          <p:cNvSpPr txBox="1">
            <a:spLocks noChangeArrowheads="1"/>
          </p:cNvSpPr>
          <p:nvPr/>
        </p:nvSpPr>
        <p:spPr bwMode="auto">
          <a:xfrm>
            <a:off x="1119187" y="1049973"/>
            <a:ext cx="72783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xmlns:a="http://schemas.openxmlformats.org/drawingml/2006/main">
              <a:spcBef>
                <a:spcPct val="0"/>
              </a:spcBef>
              <a:buClrTx/>
              <a:buSzTx/>
              <a:buFontTx/>
              <a:buNone/>
            </a:pPr>
            <a:r xmlns:a="http://schemas.openxmlformats.org/drawingml/2006/main">
              <a:rPr kumimoji="0" lang="es" altLang="en-US" dirty="0">
                <a:latin typeface="+mn-lt"/>
              </a:rPr>
              <a:t>Si el sistema operativo es </a:t>
            </a:r>
            <a:r xmlns:a="http://schemas.openxmlformats.org/drawingml/2006/main">
              <a:rPr kumimoji="0" lang="es" altLang="en-US" b="1" dirty="0">
                <a:latin typeface="+mn-lt"/>
              </a:rPr>
              <a:t>compatible con NUMA </a:t>
            </a:r>
            <a:r xmlns:a="http://schemas.openxmlformats.org/drawingml/2006/main">
              <a:rPr kumimoji="0" lang="es" altLang="en-US" dirty="0">
                <a:latin typeface="+mn-lt"/>
              </a:rPr>
              <a:t>, asignará cierres de memoria a la CPU en la que se ejecuta el subproceso.</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a:extLst>
              <a:ext uri="{FF2B5EF4-FFF2-40B4-BE49-F238E27FC236}">
                <a16:creationId xmlns:a16="http://schemas.microsoft.com/office/drawing/2014/main" id="{B42CDA91-CA75-4216-8ED6-3B418AAF9D59}"/>
              </a:ext>
            </a:extLst>
          </p:cNvPr>
          <p:cNvSpPr>
            <a:spLocks noGrp="1"/>
          </p:cNvSpPr>
          <p:nvPr>
            <p:ph type="title"/>
          </p:nvPr>
        </p:nvSpPr>
        <p:spPr>
          <a:xfrm>
            <a:off x="865188" y="140547"/>
            <a:ext cx="7821612" cy="576262"/>
          </a:xfrm>
        </p:spPr>
        <p:txBody>
          <a:bodyPr/>
          <a:lstStyle/>
          <a:p>
            <a:pPr xmlns:a="http://schemas.openxmlformats.org/drawingml/2006/main" eaLnBrk="1" hangingPunct="1"/>
            <a:r xmlns:a="http://schemas.openxmlformats.org/drawingml/2006/main">
              <a:rPr lang="es" altLang="en-US" dirty="0"/>
              <a:t>Programación de CPU en tiempo real</a:t>
            </a:r>
          </a:p>
        </p:txBody>
      </p:sp>
      <p:sp>
        <p:nvSpPr>
          <p:cNvPr id="84994" name="Content Placeholder 2">
            <a:extLst>
              <a:ext uri="{FF2B5EF4-FFF2-40B4-BE49-F238E27FC236}">
                <a16:creationId xmlns:a16="http://schemas.microsoft.com/office/drawing/2014/main" id="{6D35042C-FEBC-4B02-841F-FAC1FF000AE9}"/>
              </a:ext>
            </a:extLst>
          </p:cNvPr>
          <p:cNvSpPr>
            <a:spLocks noGrp="1"/>
          </p:cNvSpPr>
          <p:nvPr>
            <p:ph idx="1"/>
          </p:nvPr>
        </p:nvSpPr>
        <p:spPr>
          <a:xfrm>
            <a:off x="806450" y="1005840"/>
            <a:ext cx="7740391" cy="4575493"/>
          </a:xfrm>
        </p:spPr>
        <p:txBody>
          <a:bodyPr/>
          <a:lstStyle/>
          <a:p>
            <a:r xmlns:a="http://schemas.openxmlformats.org/drawingml/2006/main">
              <a:rPr lang="es" altLang="en-US" dirty="0"/>
              <a:t>Puede presentar desafíos obvios</a:t>
            </a:r>
          </a:p>
          <a:p>
            <a:r xmlns:a="http://schemas.openxmlformats.org/drawingml/2006/main">
              <a:rPr lang="es" altLang="en-US" b="1" dirty="0">
                <a:solidFill>
                  <a:srgbClr val="006699"/>
                </a:solidFill>
                <a:latin typeface="+mj-lt"/>
              </a:rPr>
              <a:t>Sistemas flexibles en tiempo real </a:t>
            </a:r>
            <a:r xmlns:a="http://schemas.openxmlformats.org/drawingml/2006/main">
              <a:rPr lang="es" altLang="en-US" dirty="0"/>
              <a:t>: las tareas críticas en tiempo real tienen la máxima prioridad, pero no hay garantía de cuándo se programarán las tareas.</a:t>
            </a:r>
          </a:p>
          <a:p>
            <a:r xmlns:a="http://schemas.openxmlformats.org/drawingml/2006/main">
              <a:rPr lang="es" altLang="en-US" b="1" dirty="0">
                <a:solidFill>
                  <a:srgbClr val="006699"/>
                </a:solidFill>
                <a:latin typeface="+mj-lt"/>
              </a:rPr>
              <a:t>Sistemas estrictos en tiempo real: la tarea debe realizarse antes de su fecha límite</a:t>
            </a:r>
          </a:p>
          <a:p>
            <a:pPr xmlns:a="http://schemas.openxmlformats.org/drawingml/2006/main" lvl="1">
              <a:buFont typeface="Monotype Sorts" pitchFamily="-84" charset="2"/>
              <a:buNone/>
            </a:pPr>
            <a:r xmlns:a="http://schemas.openxmlformats.org/drawingml/2006/main">
              <a:rPr lang="es" altLang="en-US" b="1" dirty="0">
                <a:solidFill>
                  <a:srgbClr val="006699"/>
                </a:solidFill>
                <a:latin typeface="+mj-lt"/>
              </a:rPr>
              <a:t>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a:extLst>
              <a:ext uri="{FF2B5EF4-FFF2-40B4-BE49-F238E27FC236}">
                <a16:creationId xmlns:a16="http://schemas.microsoft.com/office/drawing/2014/main" id="{5465B525-CEEC-49C9-B033-5A403A5B5548}"/>
              </a:ext>
            </a:extLst>
          </p:cNvPr>
          <p:cNvSpPr>
            <a:spLocks noGrp="1"/>
          </p:cNvSpPr>
          <p:nvPr>
            <p:ph type="title"/>
          </p:nvPr>
        </p:nvSpPr>
        <p:spPr>
          <a:xfrm>
            <a:off x="865188" y="120227"/>
            <a:ext cx="7821612" cy="576262"/>
          </a:xfrm>
        </p:spPr>
        <p:txBody>
          <a:bodyPr/>
          <a:lstStyle/>
          <a:p>
            <a:pPr xmlns:a="http://schemas.openxmlformats.org/drawingml/2006/main" eaLnBrk="1" hangingPunct="1"/>
            <a:r xmlns:a="http://schemas.openxmlformats.org/drawingml/2006/main">
              <a:rPr lang="es" altLang="en-US" dirty="0"/>
              <a:t>Programación de CPU en tiempo real</a:t>
            </a:r>
          </a:p>
        </p:txBody>
      </p:sp>
      <p:sp>
        <p:nvSpPr>
          <p:cNvPr id="87042" name="Content Placeholder 2">
            <a:extLst>
              <a:ext uri="{FF2B5EF4-FFF2-40B4-BE49-F238E27FC236}">
                <a16:creationId xmlns:a16="http://schemas.microsoft.com/office/drawing/2014/main" id="{F36B9134-1F9A-43F2-AE53-CEC7281025B7}"/>
              </a:ext>
            </a:extLst>
          </p:cNvPr>
          <p:cNvSpPr>
            <a:spLocks noGrp="1"/>
          </p:cNvSpPr>
          <p:nvPr>
            <p:ph idx="1"/>
          </p:nvPr>
        </p:nvSpPr>
        <p:spPr>
          <a:xfrm>
            <a:off x="806450" y="1097280"/>
            <a:ext cx="3552825" cy="4585653"/>
          </a:xfrm>
        </p:spPr>
        <p:txBody>
          <a:bodyPr/>
          <a:lstStyle/>
          <a:p>
            <a:r xmlns:a="http://schemas.openxmlformats.org/drawingml/2006/main">
              <a:rPr lang="es" altLang="en-US" dirty="0"/>
              <a:t>Latencia de eventos: la cantidad de tiempo que transcurre desde que ocurre un evento hasta que se atiende.</a:t>
            </a:r>
          </a:p>
          <a:p>
            <a:r xmlns:a="http://schemas.openxmlformats.org/drawingml/2006/main">
              <a:rPr lang="es" altLang="en-US" dirty="0"/>
              <a:t>Dos tipos de latencias afectan el rendimiento</a:t>
            </a:r>
          </a:p>
          <a:p>
            <a:pPr xmlns:a="http://schemas.openxmlformats.org/drawingml/2006/main" lvl="1">
              <a:buFont typeface="Arial" panose="020B0604020202020204" pitchFamily="34" charset="0"/>
              <a:buAutoNum type="arabicPeriod"/>
            </a:pPr>
            <a:r xmlns:a="http://schemas.openxmlformats.org/drawingml/2006/main">
              <a:rPr lang="es" altLang="en-US" dirty="0"/>
              <a:t> </a:t>
            </a:r>
            <a:r xmlns:a="http://schemas.openxmlformats.org/drawingml/2006/main">
              <a:rPr lang="es" altLang="en-US" b="1" dirty="0"/>
              <a:t>Latencia de interrupción </a:t>
            </a:r>
            <a:r xmlns:a="http://schemas.openxmlformats.org/drawingml/2006/main">
              <a:rPr lang="es" altLang="en-US" dirty="0"/>
              <a:t>: tiempo desde la llegada de la interrupción hasta el inicio de la rutina en que los servicios interrumpen</a:t>
            </a:r>
          </a:p>
          <a:p>
            <a:pPr xmlns:a="http://schemas.openxmlformats.org/drawingml/2006/main" lvl="1">
              <a:buFont typeface="Arial" panose="020B0604020202020204" pitchFamily="34" charset="0"/>
              <a:buAutoNum type="arabicPeriod"/>
            </a:pPr>
            <a:r xmlns:a="http://schemas.openxmlformats.org/drawingml/2006/main">
              <a:rPr lang="es" altLang="en-US" dirty="0"/>
              <a:t> </a:t>
            </a:r>
            <a:r xmlns:a="http://schemas.openxmlformats.org/drawingml/2006/main">
              <a:rPr lang="es" altLang="en-US" b="1" dirty="0"/>
              <a:t>Latencia de envío </a:t>
            </a:r>
            <a:r xmlns:a="http://schemas.openxmlformats.org/drawingml/2006/main">
              <a:rPr lang="es" altLang="en-US" dirty="0"/>
              <a:t>: tiempo para que la programación retire el proceso actual de la CPU y cambie a otro</a:t>
            </a:r>
          </a:p>
          <a:p>
            <a:endParaRPr lang="en-US" altLang="en-US" dirty="0"/>
          </a:p>
          <a:p>
            <a:pPr xmlns:a="http://schemas.openxmlformats.org/drawingml/2006/main" lvl="1">
              <a:buFont typeface="Monotype Sorts" pitchFamily="-84" charset="2"/>
              <a:buNone/>
            </a:pPr>
            <a:r xmlns:a="http://schemas.openxmlformats.org/drawingml/2006/main">
              <a:rPr lang="es" altLang="en-US" dirty="0"/>
              <a:t> </a:t>
            </a:r>
          </a:p>
        </p:txBody>
      </p:sp>
      <p:pic>
        <p:nvPicPr>
          <p:cNvPr id="87043" name="Picture 1">
            <a:extLst>
              <a:ext uri="{FF2B5EF4-FFF2-40B4-BE49-F238E27FC236}">
                <a16:creationId xmlns:a16="http://schemas.microsoft.com/office/drawing/2014/main" id="{A386168D-0ECB-4C78-B843-BF56135FA5F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91100" y="2084705"/>
            <a:ext cx="3581400" cy="238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34CD1F8D-2BA1-4930-8ADE-493EC0B780E9}"/>
              </a:ext>
            </a:extLst>
          </p:cNvPr>
          <p:cNvSpPr>
            <a:spLocks noGrp="1"/>
          </p:cNvSpPr>
          <p:nvPr>
            <p:ph type="title"/>
          </p:nvPr>
        </p:nvSpPr>
        <p:spPr>
          <a:xfrm>
            <a:off x="412750" y="147991"/>
            <a:ext cx="8229600" cy="576262"/>
          </a:xfrm>
        </p:spPr>
        <p:txBody>
          <a:bodyPr/>
          <a:lstStyle/>
          <a:p>
            <a:br xmlns:a="http://schemas.openxmlformats.org/drawingml/2006/main">
              <a:rPr lang="en-US" altLang="en-US" dirty="0"/>
            </a:br>
            <a:r xmlns:a="http://schemas.openxmlformats.org/drawingml/2006/main">
              <a:rPr lang="es" altLang="en-US" dirty="0"/>
              <a:t>Latencia de interrupción</a:t>
            </a:r>
          </a:p>
        </p:txBody>
      </p:sp>
      <p:pic>
        <p:nvPicPr>
          <p:cNvPr id="89090" name="Picture 2">
            <a:extLst>
              <a:ext uri="{FF2B5EF4-FFF2-40B4-BE49-F238E27FC236}">
                <a16:creationId xmlns:a16="http://schemas.microsoft.com/office/drawing/2014/main" id="{09F5D776-FF63-4BAD-8786-299294C2A98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46400" y="1452880"/>
            <a:ext cx="3800475" cy="358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a:extLst>
              <a:ext uri="{FF2B5EF4-FFF2-40B4-BE49-F238E27FC236}">
                <a16:creationId xmlns:a16="http://schemas.microsoft.com/office/drawing/2014/main" id="{AF98D939-2EF6-4D46-8A76-119BAF4701CB}"/>
              </a:ext>
            </a:extLst>
          </p:cNvPr>
          <p:cNvSpPr>
            <a:spLocks noGrp="1"/>
          </p:cNvSpPr>
          <p:nvPr>
            <p:ph type="title"/>
          </p:nvPr>
        </p:nvSpPr>
        <p:spPr>
          <a:xfrm>
            <a:off x="806450" y="104987"/>
            <a:ext cx="7821613" cy="576263"/>
          </a:xfrm>
        </p:spPr>
        <p:txBody>
          <a:bodyPr/>
          <a:lstStyle/>
          <a:p>
            <a:pPr xmlns:a="http://schemas.openxmlformats.org/drawingml/2006/main" eaLnBrk="1" hangingPunct="1"/>
            <a:br xmlns:a="http://schemas.openxmlformats.org/drawingml/2006/main">
              <a:rPr lang="en-US" altLang="en-US" dirty="0"/>
            </a:br>
            <a:r xmlns:a="http://schemas.openxmlformats.org/drawingml/2006/main">
              <a:rPr lang="es" altLang="en-US" dirty="0"/>
              <a:t>Latencia de envío</a:t>
            </a:r>
          </a:p>
        </p:txBody>
      </p:sp>
      <p:sp>
        <p:nvSpPr>
          <p:cNvPr id="90114" name="Content Placeholder 2">
            <a:extLst>
              <a:ext uri="{FF2B5EF4-FFF2-40B4-BE49-F238E27FC236}">
                <a16:creationId xmlns:a16="http://schemas.microsoft.com/office/drawing/2014/main" id="{A58C332A-91EF-45CE-B06A-911A62BC7AF8}"/>
              </a:ext>
            </a:extLst>
          </p:cNvPr>
          <p:cNvSpPr>
            <a:spLocks noGrp="1"/>
          </p:cNvSpPr>
          <p:nvPr>
            <p:ph idx="1"/>
          </p:nvPr>
        </p:nvSpPr>
        <p:spPr>
          <a:xfrm>
            <a:off x="806450" y="1097280"/>
            <a:ext cx="2633663" cy="4523105"/>
          </a:xfrm>
        </p:spPr>
        <p:txBody>
          <a:bodyPr/>
          <a:lstStyle/>
          <a:p>
            <a:r xmlns:a="http://schemas.openxmlformats.org/drawingml/2006/main">
              <a:rPr lang="es" altLang="en-US" dirty="0"/>
              <a:t>Fase de conflicto de latencia de envío:</a:t>
            </a:r>
          </a:p>
          <a:p>
            <a:pPr xmlns:a="http://schemas.openxmlformats.org/drawingml/2006/main" lvl="1">
              <a:buFont typeface="Arial" panose="020B0604020202020204" pitchFamily="34" charset="0"/>
              <a:buAutoNum type="arabicPeriod"/>
            </a:pPr>
            <a:r xmlns:a="http://schemas.openxmlformats.org/drawingml/2006/main">
              <a:rPr lang="es" altLang="en-US" dirty="0"/>
              <a:t>Prioridad de cualquier proceso que se ejecute en modo kernel</a:t>
            </a:r>
          </a:p>
          <a:p>
            <a:pPr xmlns:a="http://schemas.openxmlformats.org/drawingml/2006/main" lvl="1">
              <a:buFont typeface="Arial" panose="020B0604020202020204" pitchFamily="34" charset="0"/>
              <a:buAutoNum type="arabicPeriod"/>
            </a:pPr>
            <a:r xmlns:a="http://schemas.openxmlformats.org/drawingml/2006/main">
              <a:rPr lang="es" altLang="en-US" dirty="0"/>
              <a:t>Liberación mediante procesos de baja prioridad de recursos necesarios para procesos de alta prioridad</a:t>
            </a:r>
          </a:p>
          <a:p>
            <a:endParaRPr lang="en-US" altLang="en-US" dirty="0"/>
          </a:p>
          <a:p>
            <a:pPr xmlns:a="http://schemas.openxmlformats.org/drawingml/2006/main" lvl="1">
              <a:buFont typeface="Monotype Sorts" pitchFamily="-84" charset="2"/>
              <a:buNone/>
            </a:pPr>
            <a:r xmlns:a="http://schemas.openxmlformats.org/drawingml/2006/main">
              <a:rPr lang="es" altLang="en-US" dirty="0"/>
              <a:t> </a:t>
            </a:r>
          </a:p>
        </p:txBody>
      </p:sp>
      <p:pic>
        <p:nvPicPr>
          <p:cNvPr id="90115" name="Picture 1">
            <a:extLst>
              <a:ext uri="{FF2B5EF4-FFF2-40B4-BE49-F238E27FC236}">
                <a16:creationId xmlns:a16="http://schemas.microsoft.com/office/drawing/2014/main" id="{3801CEAC-B75F-4F94-8E21-EDC032D4C0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44938" y="1746250"/>
            <a:ext cx="4462462" cy="327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a:extLst>
              <a:ext uri="{FF2B5EF4-FFF2-40B4-BE49-F238E27FC236}">
                <a16:creationId xmlns:a16="http://schemas.microsoft.com/office/drawing/2014/main" id="{A8DF052A-4F64-4782-BAE2-89E732E5E749}"/>
              </a:ext>
            </a:extLst>
          </p:cNvPr>
          <p:cNvSpPr>
            <a:spLocks noGrp="1"/>
          </p:cNvSpPr>
          <p:nvPr>
            <p:ph type="title"/>
          </p:nvPr>
        </p:nvSpPr>
        <p:spPr>
          <a:xfrm>
            <a:off x="865188" y="221827"/>
            <a:ext cx="7821612" cy="576262"/>
          </a:xfrm>
        </p:spPr>
        <p:txBody>
          <a:bodyPr/>
          <a:lstStyle/>
          <a:p>
            <a:pPr xmlns:a="http://schemas.openxmlformats.org/drawingml/2006/main" eaLnBrk="1" hangingPunct="1"/>
            <a:r xmlns:a="http://schemas.openxmlformats.org/drawingml/2006/main">
              <a:rPr lang="es" altLang="en-US" dirty="0"/>
              <a:t>Programación basada en prioridades</a:t>
            </a:r>
          </a:p>
        </p:txBody>
      </p:sp>
      <p:sp>
        <p:nvSpPr>
          <p:cNvPr id="92162" name="Content Placeholder 2">
            <a:extLst>
              <a:ext uri="{FF2B5EF4-FFF2-40B4-BE49-F238E27FC236}">
                <a16:creationId xmlns:a16="http://schemas.microsoft.com/office/drawing/2014/main" id="{F943F0CE-8844-419F-8310-ED97D4361784}"/>
              </a:ext>
            </a:extLst>
          </p:cNvPr>
          <p:cNvSpPr>
            <a:spLocks noGrp="1"/>
          </p:cNvSpPr>
          <p:nvPr>
            <p:ph idx="1"/>
          </p:nvPr>
        </p:nvSpPr>
        <p:spPr>
          <a:xfrm>
            <a:off x="865188" y="1195388"/>
            <a:ext cx="7727950" cy="4530725"/>
          </a:xfrm>
        </p:spPr>
        <p:txBody>
          <a:bodyPr/>
          <a:lstStyle/>
          <a:p>
            <a:r xmlns:a="http://schemas.openxmlformats.org/drawingml/2006/main">
              <a:rPr lang="es" altLang="en-US" dirty="0"/>
              <a:t>Para la programación en tiempo real, el programador debe admitir la programación preventiva basada en prioridades.</a:t>
            </a:r>
          </a:p>
          <a:p>
            <a:pPr xmlns:a="http://schemas.openxmlformats.org/drawingml/2006/main" lvl="1"/>
            <a:r xmlns:a="http://schemas.openxmlformats.org/drawingml/2006/main">
              <a:rPr lang="es" altLang="en-US" dirty="0"/>
              <a:t>Pero solo garantiza un tiempo real suave.</a:t>
            </a:r>
          </a:p>
          <a:p>
            <a:r xmlns:a="http://schemas.openxmlformats.org/drawingml/2006/main">
              <a:rPr lang="es" altLang="en-US" dirty="0"/>
              <a:t>Para que el tiempo real sea difícil, también debe proporcionarse la capacidad de cumplir los plazos.</a:t>
            </a:r>
          </a:p>
          <a:p>
            <a:r xmlns:a="http://schemas.openxmlformats.org/drawingml/2006/main">
              <a:rPr lang="es" altLang="en-US" dirty="0"/>
              <a:t>Los procesos tienen nuevas características: </a:t>
            </a:r>
            <a:r xmlns:a="http://schemas.openxmlformats.org/drawingml/2006/main">
              <a:rPr lang="es" altLang="en-US" b="1" dirty="0">
                <a:solidFill>
                  <a:srgbClr val="006699"/>
                </a:solidFill>
                <a:latin typeface="+mj-lt"/>
              </a:rPr>
              <a:t>los periódicos </a:t>
            </a:r>
            <a:r xmlns:a="http://schemas.openxmlformats.org/drawingml/2006/main">
              <a:rPr lang="es" altLang="en-US" dirty="0"/>
              <a:t>requieren CPU a intervalos constantes</a:t>
            </a:r>
          </a:p>
          <a:p>
            <a:pPr xmlns:a="http://schemas.openxmlformats.org/drawingml/2006/main" lvl="1"/>
            <a:r xmlns:a="http://schemas.openxmlformats.org/drawingml/2006/main">
              <a:rPr lang="es" altLang="en-US" dirty="0"/>
              <a:t>Tiene tiempo de procesamiento </a:t>
            </a:r>
            <a:r xmlns:a="http://schemas.openxmlformats.org/drawingml/2006/main">
              <a:rPr lang="es" altLang="en-US" i="1" dirty="0"/>
              <a:t>t </a:t>
            </a:r>
            <a:r xmlns:a="http://schemas.openxmlformats.org/drawingml/2006/main">
              <a:rPr lang="es" altLang="en-US" dirty="0"/>
              <a:t>, fecha límite </a:t>
            </a:r>
            <a:r xmlns:a="http://schemas.openxmlformats.org/drawingml/2006/main">
              <a:rPr lang="es" altLang="en-US" i="1" dirty="0"/>
              <a:t>d, </a:t>
            </a:r>
            <a:r xmlns:a="http://schemas.openxmlformats.org/drawingml/2006/main">
              <a:rPr lang="es" altLang="en-US" dirty="0"/>
              <a:t>período </a:t>
            </a:r>
            <a:r xmlns:a="http://schemas.openxmlformats.org/drawingml/2006/main">
              <a:rPr lang="es" altLang="en-US" i="1" dirty="0"/>
              <a:t>p</a:t>
            </a:r>
          </a:p>
          <a:p>
            <a:pPr xmlns:a="http://schemas.openxmlformats.org/drawingml/2006/main" lvl="1"/>
            <a:r xmlns:a="http://schemas.openxmlformats.org/drawingml/2006/main">
              <a:rPr lang="es" altLang="en-US" dirty="0"/>
              <a:t>0 ≤ </a:t>
            </a:r>
            <a:r xmlns:a="http://schemas.openxmlformats.org/drawingml/2006/main">
              <a:rPr lang="es" altLang="en-US" i="1" dirty="0"/>
              <a:t>t </a:t>
            </a:r>
            <a:r xmlns:a="http://schemas.openxmlformats.org/drawingml/2006/main">
              <a:rPr lang="es" altLang="en-US" dirty="0"/>
              <a:t>≤ </a:t>
            </a:r>
            <a:r xmlns:a="http://schemas.openxmlformats.org/drawingml/2006/main">
              <a:rPr lang="es" altLang="en-US" i="1" dirty="0"/>
              <a:t>d </a:t>
            </a:r>
            <a:r xmlns:a="http://schemas.openxmlformats.org/drawingml/2006/main">
              <a:rPr lang="es" altLang="en-US" dirty="0"/>
              <a:t>≤ </a:t>
            </a:r>
            <a:r xmlns:a="http://schemas.openxmlformats.org/drawingml/2006/main">
              <a:rPr lang="es" altLang="en-US" i="1" dirty="0"/>
              <a:t>p</a:t>
            </a:r>
          </a:p>
          <a:p>
            <a:pPr xmlns:a="http://schemas.openxmlformats.org/drawingml/2006/main" lvl="1"/>
            <a:r xmlns:a="http://schemas.openxmlformats.org/drawingml/2006/main">
              <a:rPr lang="es" altLang="en-US" b="1" dirty="0">
                <a:solidFill>
                  <a:srgbClr val="006699"/>
                </a:solidFill>
                <a:latin typeface="+mj-lt"/>
              </a:rPr>
              <a:t>La tasa </a:t>
            </a:r>
            <a:r xmlns:a="http://schemas.openxmlformats.org/drawingml/2006/main">
              <a:rPr lang="es" altLang="en-US" dirty="0"/>
              <a:t>de tarea periódica es 1/ </a:t>
            </a:r>
            <a:r xmlns:a="http://schemas.openxmlformats.org/drawingml/2006/main">
              <a:rPr lang="es" altLang="en-US" i="1" dirty="0"/>
              <a:t>p</a:t>
            </a:r>
            <a:endParaRPr xmlns:a="http://schemas.openxmlformats.org/drawingml/2006/main" lang="en-US" altLang="en-US" dirty="0"/>
          </a:p>
          <a:p>
            <a:endParaRPr lang="en-US" altLang="en-US" dirty="0"/>
          </a:p>
          <a:p>
            <a:pPr xmlns:a="http://schemas.openxmlformats.org/drawingml/2006/main" lvl="1">
              <a:buFont typeface="Monotype Sorts" pitchFamily="-84" charset="2"/>
              <a:buNone/>
            </a:pPr>
            <a:r xmlns:a="http://schemas.openxmlformats.org/drawingml/2006/main">
              <a:rPr lang="es" altLang="en-US" dirty="0"/>
              <a:t> </a:t>
            </a:r>
          </a:p>
        </p:txBody>
      </p:sp>
      <p:pic>
        <p:nvPicPr>
          <p:cNvPr id="92163" name="Picture 1">
            <a:extLst>
              <a:ext uri="{FF2B5EF4-FFF2-40B4-BE49-F238E27FC236}">
                <a16:creationId xmlns:a16="http://schemas.microsoft.com/office/drawing/2014/main" id="{BE1F619D-A9E1-4A25-B1A3-6488B907BC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16137" y="4463597"/>
            <a:ext cx="5319713" cy="158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a:extLst>
              <a:ext uri="{FF2B5EF4-FFF2-40B4-BE49-F238E27FC236}">
                <a16:creationId xmlns:a16="http://schemas.microsoft.com/office/drawing/2014/main" id="{272FB29C-A265-4A5A-90F0-4EA35A17174F}"/>
              </a:ext>
            </a:extLst>
          </p:cNvPr>
          <p:cNvSpPr>
            <a:spLocks noGrp="1" noChangeArrowheads="1"/>
          </p:cNvSpPr>
          <p:nvPr>
            <p:ph type="title"/>
          </p:nvPr>
        </p:nvSpPr>
        <p:spPr>
          <a:xfrm>
            <a:off x="1066800" y="222868"/>
            <a:ext cx="7620000" cy="576262"/>
          </a:xfrm>
        </p:spPr>
        <p:txBody>
          <a:bodyPr/>
          <a:lstStyle/>
          <a:p>
            <a:pPr xmlns:a="http://schemas.openxmlformats.org/drawingml/2006/main" eaLnBrk="1" hangingPunct="1"/>
            <a:r xmlns:a="http://schemas.openxmlformats.org/drawingml/2006/main">
              <a:rPr lang="es" altLang="en-US" dirty="0"/>
              <a:t>Histograma de tiempos de ráfaga de CPU</a:t>
            </a:r>
          </a:p>
        </p:txBody>
      </p:sp>
      <p:sp>
        <p:nvSpPr>
          <p:cNvPr id="13314" name="TextBox 2">
            <a:extLst>
              <a:ext uri="{FF2B5EF4-FFF2-40B4-BE49-F238E27FC236}">
                <a16:creationId xmlns:a16="http://schemas.microsoft.com/office/drawing/2014/main" id="{199A0D9E-EDB0-4B00-B274-814CD65DE927}"/>
              </a:ext>
            </a:extLst>
          </p:cNvPr>
          <p:cNvSpPr txBox="1">
            <a:spLocks noChangeArrowheads="1"/>
          </p:cNvSpPr>
          <p:nvPr/>
        </p:nvSpPr>
        <p:spPr bwMode="auto">
          <a:xfrm>
            <a:off x="1279525" y="1323975"/>
            <a:ext cx="3725863"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xmlns:a="http://schemas.openxmlformats.org/drawingml/2006/main">
              <a:spcBef>
                <a:spcPct val="0"/>
              </a:spcBef>
              <a:buClrTx/>
              <a:buSzTx/>
              <a:buFontTx/>
              <a:buNone/>
            </a:pPr>
            <a:r xmlns:a="http://schemas.openxmlformats.org/drawingml/2006/main">
              <a:rPr kumimoji="0" lang="es" altLang="en-US">
                <a:latin typeface="Verdana" panose="020B0604030504040204" pitchFamily="34" charset="0"/>
              </a:rPr>
              <a:t>Gran cantidad de ráfagas cortas</a:t>
            </a:r>
          </a:p>
          <a:p>
            <a:pPr>
              <a:spcBef>
                <a:spcPct val="0"/>
              </a:spcBef>
              <a:buClrTx/>
              <a:buSzTx/>
              <a:buFontTx/>
              <a:buNone/>
            </a:pPr>
            <a:endParaRPr kumimoji="0" lang="en-US" altLang="en-US">
              <a:latin typeface="Verdana" panose="020B0604030504040204" pitchFamily="34" charset="0"/>
            </a:endParaRPr>
          </a:p>
          <a:p>
            <a:pPr xmlns:a="http://schemas.openxmlformats.org/drawingml/2006/main">
              <a:spcBef>
                <a:spcPct val="0"/>
              </a:spcBef>
              <a:buClrTx/>
              <a:buSzTx/>
              <a:buFontTx/>
              <a:buNone/>
            </a:pPr>
            <a:r xmlns:a="http://schemas.openxmlformats.org/drawingml/2006/main">
              <a:rPr kumimoji="0" lang="es" altLang="en-US">
                <a:latin typeface="Verdana" panose="020B0604030504040204" pitchFamily="34" charset="0"/>
              </a:rPr>
              <a:t>Pequeño número de ráfagas más largas</a:t>
            </a:r>
          </a:p>
        </p:txBody>
      </p:sp>
      <p:pic>
        <p:nvPicPr>
          <p:cNvPr id="13315" name="Picture 1">
            <a:extLst>
              <a:ext uri="{FF2B5EF4-FFF2-40B4-BE49-F238E27FC236}">
                <a16:creationId xmlns:a16="http://schemas.microsoft.com/office/drawing/2014/main" id="{A278EA04-1701-4441-AB9A-E05347064E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17763" y="2479675"/>
            <a:ext cx="4922837" cy="294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a:extLst>
              <a:ext uri="{FF2B5EF4-FFF2-40B4-BE49-F238E27FC236}">
                <a16:creationId xmlns:a16="http://schemas.microsoft.com/office/drawing/2014/main" id="{42531119-5041-4309-A1D2-A61710EC9D6D}"/>
              </a:ext>
            </a:extLst>
          </p:cNvPr>
          <p:cNvSpPr>
            <a:spLocks noGrp="1" noChangeArrowheads="1"/>
          </p:cNvSpPr>
          <p:nvPr>
            <p:ph type="title"/>
          </p:nvPr>
        </p:nvSpPr>
        <p:spPr>
          <a:xfrm>
            <a:off x="876300" y="139718"/>
            <a:ext cx="7810500" cy="576262"/>
          </a:xfrm>
        </p:spPr>
        <p:txBody>
          <a:bodyPr/>
          <a:lstStyle/>
          <a:p>
            <a:pPr xmlns:a="http://schemas.openxmlformats.org/drawingml/2006/main" eaLnBrk="1" hangingPunct="1"/>
            <a:r xmlns:a="http://schemas.openxmlformats.org/drawingml/2006/main">
              <a:rPr lang="es" altLang="en-US" dirty="0"/>
              <a:t>Calificar programación monótona</a:t>
            </a:r>
          </a:p>
        </p:txBody>
      </p:sp>
      <p:sp>
        <p:nvSpPr>
          <p:cNvPr id="94210" name="Rectangle 4">
            <a:extLst>
              <a:ext uri="{FF2B5EF4-FFF2-40B4-BE49-F238E27FC236}">
                <a16:creationId xmlns:a16="http://schemas.microsoft.com/office/drawing/2014/main" id="{86CCC493-A11A-48CA-92C7-3F09C4E1E540}"/>
              </a:ext>
            </a:extLst>
          </p:cNvPr>
          <p:cNvSpPr>
            <a:spLocks noGrp="1" noChangeArrowheads="1"/>
          </p:cNvSpPr>
          <p:nvPr>
            <p:ph type="body" idx="1"/>
          </p:nvPr>
        </p:nvSpPr>
        <p:spPr>
          <a:xfrm>
            <a:off x="806450" y="1064895"/>
            <a:ext cx="7351713" cy="4483100"/>
          </a:xfrm>
        </p:spPr>
        <p:txBody>
          <a:bodyPr/>
          <a:lstStyle/>
          <a:p>
            <a:r xmlns:a="http://schemas.openxmlformats.org/drawingml/2006/main">
              <a:rPr lang="es" altLang="en-US" dirty="0"/>
              <a:t>Se asigna una prioridad en función de la inversa de su período.</a:t>
            </a:r>
            <a:endParaRPr xmlns:a="http://schemas.openxmlformats.org/drawingml/2006/main" lang="en-US" altLang="en-US" sz="800" dirty="0"/>
          </a:p>
          <a:p>
            <a:r xmlns:a="http://schemas.openxmlformats.org/drawingml/2006/main">
              <a:rPr lang="es" altLang="en-US" dirty="0"/>
              <a:t>Períodos más cortos = mayor prioridad;</a:t>
            </a:r>
            <a:endParaRPr xmlns:a="http://schemas.openxmlformats.org/drawingml/2006/main" lang="en-US" altLang="en-US" sz="800" dirty="0"/>
          </a:p>
          <a:p>
            <a:r xmlns:a="http://schemas.openxmlformats.org/drawingml/2006/main">
              <a:rPr lang="es" altLang="en-US" dirty="0"/>
              <a:t>Períodos más largos = menor prioridad</a:t>
            </a:r>
            <a:endParaRPr xmlns:a="http://schemas.openxmlformats.org/drawingml/2006/main" lang="en-US" altLang="en-US" sz="800" dirty="0"/>
          </a:p>
          <a:p>
            <a:r xmlns:a="http://schemas.openxmlformats.org/drawingml/2006/main">
              <a:rPr lang="es" altLang="en-US" baseline="-25000" dirty="0"/>
              <a:t>A </a:t>
            </a:r>
            <a:r xmlns:a="http://schemas.openxmlformats.org/drawingml/2006/main">
              <a:rPr lang="es" altLang="en-US" dirty="0"/>
              <a:t>P1 </a:t>
            </a:r>
            <a:r xmlns:a="http://schemas.openxmlformats.org/drawingml/2006/main">
              <a:rPr lang="es" altLang="en-US" dirty="0"/>
              <a:t>se le asigna una prioridad mayor que a </a:t>
            </a:r>
            <a:r xmlns:a="http://schemas.openxmlformats.org/drawingml/2006/main">
              <a:rPr lang="es" altLang="en-US" baseline="-25000" dirty="0"/>
              <a:t>P2 </a:t>
            </a:r>
            <a:r xmlns:a="http://schemas.openxmlformats.org/drawingml/2006/main">
              <a:rPr lang="es" altLang="en-US" dirty="0"/>
              <a:t>.</a:t>
            </a:r>
            <a:br xmlns:a="http://schemas.openxmlformats.org/drawingml/2006/main">
              <a:rPr lang="en-US" altLang="en-US" dirty="0"/>
            </a:br>
            <a:endParaRPr xmlns:a="http://schemas.openxmlformats.org/drawingml/2006/main" lang="en-US" altLang="en-US" dirty="0"/>
          </a:p>
        </p:txBody>
      </p:sp>
      <p:pic>
        <p:nvPicPr>
          <p:cNvPr id="94211" name="Picture 1">
            <a:extLst>
              <a:ext uri="{FF2B5EF4-FFF2-40B4-BE49-F238E27FC236}">
                <a16:creationId xmlns:a16="http://schemas.microsoft.com/office/drawing/2014/main" id="{C1D55E96-A69C-400E-95E2-E0087F3D2D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8720" y="2794253"/>
            <a:ext cx="6791325" cy="1024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a:extLst>
              <a:ext uri="{FF2B5EF4-FFF2-40B4-BE49-F238E27FC236}">
                <a16:creationId xmlns:a16="http://schemas.microsoft.com/office/drawing/2014/main" id="{42531119-5041-4309-A1D2-A61710EC9D6D}"/>
              </a:ext>
            </a:extLst>
          </p:cNvPr>
          <p:cNvSpPr>
            <a:spLocks noGrp="1" noChangeArrowheads="1"/>
          </p:cNvSpPr>
          <p:nvPr>
            <p:ph type="title"/>
          </p:nvPr>
        </p:nvSpPr>
        <p:spPr>
          <a:xfrm>
            <a:off x="1272540" y="99078"/>
            <a:ext cx="7810500" cy="576262"/>
          </a:xfrm>
        </p:spPr>
        <p:txBody>
          <a:bodyPr/>
          <a:lstStyle/>
          <a:p>
            <a:pPr xmlns:a="http://schemas.openxmlformats.org/drawingml/2006/main" eaLnBrk="1" hangingPunct="1"/>
            <a:r xmlns:a="http://schemas.openxmlformats.org/drawingml/2006/main">
              <a:rPr lang="es" altLang="en-US" sz="2400" dirty="0"/>
              <a:t>Plazos incumplidos con programación de tarifas monótonas</a:t>
            </a:r>
          </a:p>
        </p:txBody>
      </p:sp>
      <p:sp>
        <p:nvSpPr>
          <p:cNvPr id="94210" name="Rectangle 4">
            <a:extLst>
              <a:ext uri="{FF2B5EF4-FFF2-40B4-BE49-F238E27FC236}">
                <a16:creationId xmlns:a16="http://schemas.microsoft.com/office/drawing/2014/main" id="{86CCC493-A11A-48CA-92C7-3F09C4E1E540}"/>
              </a:ext>
            </a:extLst>
          </p:cNvPr>
          <p:cNvSpPr>
            <a:spLocks noGrp="1" noChangeArrowheads="1"/>
          </p:cNvSpPr>
          <p:nvPr>
            <p:ph type="body" idx="1"/>
          </p:nvPr>
        </p:nvSpPr>
        <p:spPr>
          <a:xfrm>
            <a:off x="806450" y="1064895"/>
            <a:ext cx="7351713" cy="4483100"/>
          </a:xfrm>
        </p:spPr>
        <p:txBody>
          <a:bodyPr/>
          <a:lstStyle/>
          <a:p>
            <a:r xmlns:a="http://schemas.openxmlformats.org/drawingml/2006/main">
              <a:rPr kumimoji="0" lang="es" altLang="en-US" dirty="0"/>
              <a:t>El proceso </a:t>
            </a:r>
            <a:r xmlns:a="http://schemas.openxmlformats.org/drawingml/2006/main">
              <a:rPr lang="es" altLang="en-US" dirty="0"/>
              <a:t>P </a:t>
            </a:r>
            <a:r xmlns:a="http://schemas.openxmlformats.org/drawingml/2006/main">
              <a:rPr lang="es" altLang="en-US" baseline="-25000" dirty="0"/>
              <a:t>2 </a:t>
            </a:r>
            <a:r xmlns:a="http://schemas.openxmlformats.org/drawingml/2006/main">
              <a:rPr kumimoji="0" lang="es" altLang="en-US" dirty="0"/>
              <a:t>no finaliza su fecha límite en el tiempo 80</a:t>
            </a:r>
          </a:p>
          <a:p>
            <a:r xmlns:a="http://schemas.openxmlformats.org/drawingml/2006/main">
              <a:rPr lang="es" altLang="en-US" dirty="0"/>
              <a:t>Cifra</a:t>
            </a:r>
            <a:br xmlns:a="http://schemas.openxmlformats.org/drawingml/2006/main">
              <a:rPr lang="en-US" altLang="en-US" dirty="0"/>
            </a:br>
            <a:endParaRPr xmlns:a="http://schemas.openxmlformats.org/drawingml/2006/main" lang="en-US" altLang="en-US" dirty="0"/>
          </a:p>
        </p:txBody>
      </p:sp>
      <p:pic>
        <p:nvPicPr>
          <p:cNvPr id="5" name="Picture 1">
            <a:extLst>
              <a:ext uri="{FF2B5EF4-FFF2-40B4-BE49-F238E27FC236}">
                <a16:creationId xmlns:a16="http://schemas.microsoft.com/office/drawing/2014/main" id="{BB83E708-2FC4-46A5-9C6F-2E91ECBADAD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2079" y="1984431"/>
            <a:ext cx="6997383" cy="1070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05580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a:extLst>
              <a:ext uri="{FF2B5EF4-FFF2-40B4-BE49-F238E27FC236}">
                <a16:creationId xmlns:a16="http://schemas.microsoft.com/office/drawing/2014/main" id="{7E974B58-615E-4568-9359-DE0D3DA7044C}"/>
              </a:ext>
            </a:extLst>
          </p:cNvPr>
          <p:cNvSpPr>
            <a:spLocks noGrp="1" noChangeArrowheads="1"/>
          </p:cNvSpPr>
          <p:nvPr>
            <p:ph type="title"/>
          </p:nvPr>
        </p:nvSpPr>
        <p:spPr>
          <a:xfrm>
            <a:off x="1391920" y="121920"/>
            <a:ext cx="7729220" cy="571412"/>
          </a:xfrm>
        </p:spPr>
        <p:txBody>
          <a:bodyPr/>
          <a:lstStyle/>
          <a:p>
            <a:pPr xmlns:a="http://schemas.openxmlformats.org/drawingml/2006/main" eaLnBrk="1" hangingPunct="1"/>
            <a:r xmlns:a="http://schemas.openxmlformats.org/drawingml/2006/main">
              <a:rPr lang="es" altLang="en-US" sz="2800" dirty="0"/>
              <a:t>Primera programación con fecha límite más temprana (EDF)</a:t>
            </a:r>
          </a:p>
        </p:txBody>
      </p:sp>
      <p:sp>
        <p:nvSpPr>
          <p:cNvPr id="98306" name="Rectangle 3">
            <a:extLst>
              <a:ext uri="{FF2B5EF4-FFF2-40B4-BE49-F238E27FC236}">
                <a16:creationId xmlns:a16="http://schemas.microsoft.com/office/drawing/2014/main" id="{1E9806D4-0F94-4F7D-8594-2BE3A814EC48}"/>
              </a:ext>
            </a:extLst>
          </p:cNvPr>
          <p:cNvSpPr>
            <a:spLocks noGrp="1" noChangeArrowheads="1"/>
          </p:cNvSpPr>
          <p:nvPr>
            <p:ph type="body" idx="1"/>
          </p:nvPr>
        </p:nvSpPr>
        <p:spPr>
          <a:xfrm>
            <a:off x="811763" y="1257300"/>
            <a:ext cx="7432125" cy="4483100"/>
          </a:xfrm>
        </p:spPr>
        <p:txBody>
          <a:bodyPr/>
          <a:lstStyle/>
          <a:p>
            <a:r xmlns:a="http://schemas.openxmlformats.org/drawingml/2006/main">
              <a:rPr lang="es" altLang="en-US" dirty="0"/>
              <a:t>Las prioridades se asignan según plazos:</a:t>
            </a:r>
          </a:p>
          <a:p>
            <a:pPr xmlns:a="http://schemas.openxmlformats.org/drawingml/2006/main" lvl="1"/>
            <a:r xmlns:a="http://schemas.openxmlformats.org/drawingml/2006/main">
              <a:rPr lang="es" altLang="en-US" dirty="0"/>
              <a:t>Cuanto antes sea el plazo, mayor será la prioridad</a:t>
            </a:r>
          </a:p>
          <a:p>
            <a:pPr xmlns:a="http://schemas.openxmlformats.org/drawingml/2006/main" lvl="1"/>
            <a:r xmlns:a="http://schemas.openxmlformats.org/drawingml/2006/main">
              <a:rPr lang="es" altLang="en-US" dirty="0"/>
              <a:t>Cuanto más tarde sea el plazo, menor será la prioridad</a:t>
            </a:r>
          </a:p>
          <a:p>
            <a:r xmlns:a="http://schemas.openxmlformats.org/drawingml/2006/main">
              <a:rPr lang="es" altLang="en-US" dirty="0"/>
              <a:t>Cifra</a:t>
            </a:r>
          </a:p>
        </p:txBody>
      </p:sp>
      <p:pic>
        <p:nvPicPr>
          <p:cNvPr id="98307" name="Picture 2">
            <a:extLst>
              <a:ext uri="{FF2B5EF4-FFF2-40B4-BE49-F238E27FC236}">
                <a16:creationId xmlns:a16="http://schemas.microsoft.com/office/drawing/2014/main" id="{AC134B2A-CFA7-4D4D-BCAE-C2564AE300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926080"/>
            <a:ext cx="6499543" cy="1010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97860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a:extLst>
              <a:ext uri="{FF2B5EF4-FFF2-40B4-BE49-F238E27FC236}">
                <a16:creationId xmlns:a16="http://schemas.microsoft.com/office/drawing/2014/main" id="{459B5F4F-799A-48B7-A0B7-53ED0A70A794}"/>
              </a:ext>
            </a:extLst>
          </p:cNvPr>
          <p:cNvSpPr>
            <a:spLocks noGrp="1" noChangeArrowheads="1"/>
          </p:cNvSpPr>
          <p:nvPr>
            <p:ph type="title"/>
          </p:nvPr>
        </p:nvSpPr>
        <p:spPr>
          <a:xfrm>
            <a:off x="935038" y="128006"/>
            <a:ext cx="7751762" cy="576262"/>
          </a:xfrm>
        </p:spPr>
        <p:txBody>
          <a:bodyPr/>
          <a:lstStyle/>
          <a:p>
            <a:pPr xmlns:a="http://schemas.openxmlformats.org/drawingml/2006/main" eaLnBrk="1" hangingPunct="1"/>
            <a:r xmlns:a="http://schemas.openxmlformats.org/drawingml/2006/main">
              <a:rPr lang="es" altLang="en-US" dirty="0"/>
              <a:t>Programación de acciones proporcionales</a:t>
            </a:r>
          </a:p>
        </p:txBody>
      </p:sp>
      <p:sp>
        <p:nvSpPr>
          <p:cNvPr id="100354" name="Rectangle 3">
            <a:extLst>
              <a:ext uri="{FF2B5EF4-FFF2-40B4-BE49-F238E27FC236}">
                <a16:creationId xmlns:a16="http://schemas.microsoft.com/office/drawing/2014/main" id="{8CF6342D-B4EF-40C5-AE28-E1BC86249E94}"/>
              </a:ext>
            </a:extLst>
          </p:cNvPr>
          <p:cNvSpPr>
            <a:spLocks noGrp="1" noChangeArrowheads="1"/>
          </p:cNvSpPr>
          <p:nvPr>
            <p:ph type="body" idx="1"/>
          </p:nvPr>
        </p:nvSpPr>
        <p:spPr>
          <a:xfrm>
            <a:off x="811763" y="1125855"/>
            <a:ext cx="7133357" cy="4441825"/>
          </a:xfrm>
        </p:spPr>
        <p:txBody>
          <a:bodyPr/>
          <a:lstStyle/>
          <a:p>
            <a:r xmlns:a="http://schemas.openxmlformats.org/drawingml/2006/main">
              <a:rPr lang="es" altLang="en-US" i="1" dirty="0"/>
              <a:t>T </a:t>
            </a:r>
            <a:r xmlns:a="http://schemas.openxmlformats.org/drawingml/2006/main">
              <a:rPr lang="es" altLang="en-US" dirty="0"/>
              <a:t>se asignan entre todos los procesos del sistema.</a:t>
            </a:r>
          </a:p>
          <a:p>
            <a:r xmlns:a="http://schemas.openxmlformats.org/drawingml/2006/main">
              <a:rPr lang="es" altLang="en-US" dirty="0"/>
              <a:t>Una aplicación recibe </a:t>
            </a:r>
            <a:r xmlns:a="http://schemas.openxmlformats.org/drawingml/2006/main">
              <a:rPr lang="es" altLang="en-US" i="1" dirty="0"/>
              <a:t>N </a:t>
            </a:r>
            <a:r xmlns:a="http://schemas.openxmlformats.org/drawingml/2006/main">
              <a:rPr lang="es" altLang="en-US" dirty="0"/>
              <a:t>acciones donde </a:t>
            </a:r>
            <a:r xmlns:a="http://schemas.openxmlformats.org/drawingml/2006/main">
              <a:rPr lang="es" altLang="en-US" i="1" dirty="0"/>
              <a:t>N &lt; T</a:t>
            </a:r>
            <a:endParaRPr xmlns:a="http://schemas.openxmlformats.org/drawingml/2006/main" lang="en-US" altLang="en-US" dirty="0"/>
          </a:p>
          <a:p>
            <a:r xmlns:a="http://schemas.openxmlformats.org/drawingml/2006/main">
              <a:rPr lang="es" altLang="en-US" dirty="0"/>
              <a:t>Esto garantiza que cada aplicación recibirá </a:t>
            </a:r>
            <a:r xmlns:a="http://schemas.openxmlformats.org/drawingml/2006/main">
              <a:rPr lang="es" altLang="en-US" b="1" i="1" dirty="0"/>
              <a:t>N </a:t>
            </a:r>
            <a:r xmlns:a="http://schemas.openxmlformats.org/drawingml/2006/main">
              <a:rPr lang="es" altLang="en-US" i="1" dirty="0"/>
              <a:t>/T </a:t>
            </a:r>
            <a:r xmlns:a="http://schemas.openxmlformats.org/drawingml/2006/main">
              <a:rPr lang="es" altLang="en-US" dirty="0"/>
              <a:t>del tiempo total del procesador.</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a:extLst>
              <a:ext uri="{FF2B5EF4-FFF2-40B4-BE49-F238E27FC236}">
                <a16:creationId xmlns:a16="http://schemas.microsoft.com/office/drawing/2014/main" id="{12676C37-E63F-44FF-91CF-ECA19EFBA290}"/>
              </a:ext>
            </a:extLst>
          </p:cNvPr>
          <p:cNvSpPr>
            <a:spLocks noGrp="1" noChangeArrowheads="1"/>
          </p:cNvSpPr>
          <p:nvPr>
            <p:ph type="title"/>
          </p:nvPr>
        </p:nvSpPr>
        <p:spPr>
          <a:xfrm>
            <a:off x="533400" y="71120"/>
            <a:ext cx="8229600" cy="661035"/>
          </a:xfrm>
        </p:spPr>
        <p:txBody>
          <a:bodyPr/>
          <a:lstStyle/>
          <a:p>
            <a:pPr xmlns:a="http://schemas.openxmlformats.org/drawingml/2006/main" eaLnBrk="1" hangingPunct="1"/>
            <a:r xmlns:a="http://schemas.openxmlformats.org/drawingml/2006/main">
              <a:rPr lang="es" altLang="en-US" dirty="0"/>
              <a:t>Programación POSIX en tiempo real</a:t>
            </a:r>
          </a:p>
        </p:txBody>
      </p:sp>
      <p:sp>
        <p:nvSpPr>
          <p:cNvPr id="56323" name="Rectangle 3">
            <a:extLst>
              <a:ext uri="{FF2B5EF4-FFF2-40B4-BE49-F238E27FC236}">
                <a16:creationId xmlns:a16="http://schemas.microsoft.com/office/drawing/2014/main" id="{C9DDF1F7-83DC-4186-8D07-64F7BA9D5BED}"/>
              </a:ext>
            </a:extLst>
          </p:cNvPr>
          <p:cNvSpPr>
            <a:spLocks noGrp="1" noChangeArrowheads="1"/>
          </p:cNvSpPr>
          <p:nvPr>
            <p:ph type="body" idx="1"/>
          </p:nvPr>
        </p:nvSpPr>
        <p:spPr>
          <a:xfrm>
            <a:off x="774441" y="1001395"/>
            <a:ext cx="7753739" cy="4483100"/>
          </a:xfrm>
        </p:spPr>
        <p:txBody>
          <a:bodyPr/>
          <a:lstStyle/>
          <a:p>
            <a:pPr xmlns:a="http://schemas.openxmlformats.org/drawingml/2006/main" marL="344488" indent="-344488"/>
            <a:r xmlns:a="http://schemas.openxmlformats.org/drawingml/2006/main">
              <a:rPr lang="es" altLang="en-US" dirty="0"/>
              <a:t>El estándar POSIX.1b</a:t>
            </a:r>
          </a:p>
          <a:p>
            <a:pPr xmlns:a="http://schemas.openxmlformats.org/drawingml/2006/main" marL="344488" indent="-344488"/>
            <a:r xmlns:a="http://schemas.openxmlformats.org/drawingml/2006/main">
              <a:rPr lang="es" altLang="en-US" dirty="0"/>
              <a:t>API proporciona funciones para gestionar subprocesos en tiempo real</a:t>
            </a:r>
          </a:p>
          <a:p>
            <a:pPr xmlns:a="http://schemas.openxmlformats.org/drawingml/2006/main" marL="344488" indent="-344488"/>
            <a:r xmlns:a="http://schemas.openxmlformats.org/drawingml/2006/main">
              <a:rPr lang="es" altLang="en-US" dirty="0"/>
              <a:t>Define dos clases de programación para subprocesos en tiempo real:</a:t>
            </a:r>
            <a:endParaRPr xmlns:a="http://schemas.openxmlformats.org/drawingml/2006/main" lang="en-US" altLang="en-US" sz="1000" dirty="0"/>
          </a:p>
          <a:p>
            <a:pPr xmlns:a="http://schemas.openxmlformats.org/drawingml/2006/main" marL="744538" lvl="1" indent="-344488">
              <a:buFont typeface="Arial" panose="020B0604020202020204" pitchFamily="34" charset="0"/>
              <a:buAutoNum type="arabicPeriod"/>
            </a:pPr>
            <a:r xmlns:a="http://schemas.openxmlformats.org/drawingml/2006/main">
              <a:rPr lang="es" altLang="en-US" dirty="0"/>
              <a:t>SCHED_FIFO: los subprocesos se programan utilizando una estrategia FCFS con una cola FIFO. No hay división de tiempo para subprocesos de igual prioridad</a:t>
            </a:r>
          </a:p>
          <a:p>
            <a:pPr xmlns:a="http://schemas.openxmlformats.org/drawingml/2006/main" marL="744538" lvl="1" indent="-344488">
              <a:buFont typeface="Arial" panose="020B0604020202020204" pitchFamily="34" charset="0"/>
              <a:buAutoNum type="arabicPeriod"/>
            </a:pPr>
            <a:r xmlns:a="http://schemas.openxmlformats.org/drawingml/2006/main">
              <a:rPr lang="es" altLang="en-US" dirty="0"/>
              <a:t>SCHED_RR: similar a SCHED_FIFO, excepto que se produce una división de tiempo para subprocesos de igual prioridad</a:t>
            </a:r>
          </a:p>
          <a:p>
            <a:pPr xmlns:a="http://schemas.openxmlformats.org/drawingml/2006/main" marL="344488" indent="-344488"/>
            <a:r xmlns:a="http://schemas.openxmlformats.org/drawingml/2006/main">
              <a:rPr lang="es" altLang="en-US" dirty="0"/>
              <a:t>Define dos funciones para obtener y configurar la política de programación:</a:t>
            </a:r>
          </a:p>
          <a:p>
            <a:pPr xmlns:a="http://schemas.openxmlformats.org/drawingml/2006/main" marL="744538" lvl="1" indent="-344488">
              <a:buFont typeface="Arial" panose="020B0604020202020204" pitchFamily="34" charset="0"/>
              <a:buAutoNum type="arabicPeriod"/>
            </a:pPr>
            <a:r xmlns:a="http://schemas.openxmlformats.org/drawingml/2006/main">
              <a:rPr lang="es" altLang="en-US" dirty="0">
                <a:cs typeface="Courier New" panose="02070309020205020404" pitchFamily="49" charset="0"/>
              </a:rPr>
              <a:t> </a:t>
            </a:r>
            <a:r xmlns:a="http://schemas.openxmlformats.org/drawingml/2006/main">
              <a:rPr lang="es" altLang="en-US" b="1" dirty="0" err="1">
                <a:latin typeface="Courier New" panose="02070309020205020404" pitchFamily="49" charset="0"/>
                <a:cs typeface="Courier New" panose="02070309020205020404" pitchFamily="49" charset="0"/>
              </a:rPr>
              <a:t>pthread_attr_getsched_policy </a:t>
            </a:r>
            <a:r xmlns:a="http://schemas.openxmlformats.org/drawingml/2006/main">
              <a:rPr lang="es" altLang="en-US" b="1" dirty="0">
                <a:latin typeface="Courier New" panose="02070309020205020404" pitchFamily="49" charset="0"/>
                <a:cs typeface="Courier New" panose="02070309020205020404" pitchFamily="49" charset="0"/>
              </a:rPr>
              <a:t>( </a:t>
            </a:r>
            <a:r xmlns:a="http://schemas.openxmlformats.org/drawingml/2006/main">
              <a:rPr lang="es" altLang="en-US" b="1" dirty="0" err="1">
                <a:latin typeface="Courier New" panose="02070309020205020404" pitchFamily="49" charset="0"/>
                <a:cs typeface="Courier New" panose="02070309020205020404" pitchFamily="49" charset="0"/>
              </a:rPr>
              <a:t>pthread_attr_t </a:t>
            </a:r>
            <a:r xmlns:a="http://schemas.openxmlformats.org/drawingml/2006/main">
              <a:rPr lang="es" altLang="en-US" b="1" dirty="0">
                <a:latin typeface="Courier New" panose="02070309020205020404" pitchFamily="49" charset="0"/>
                <a:cs typeface="Courier New" panose="02070309020205020404" pitchFamily="49" charset="0"/>
              </a:rPr>
              <a:t>* </a:t>
            </a:r>
            <a:r xmlns:a="http://schemas.openxmlformats.org/drawingml/2006/main">
              <a:rPr lang="es" altLang="en-US" b="1" dirty="0" err="1">
                <a:latin typeface="Courier New" panose="02070309020205020404" pitchFamily="49" charset="0"/>
                <a:cs typeface="Courier New" panose="02070309020205020404" pitchFamily="49" charset="0"/>
              </a:rPr>
              <a:t>atributo </a:t>
            </a:r>
            <a:r xmlns:a="http://schemas.openxmlformats.org/drawingml/2006/main">
              <a:rPr lang="es" altLang="en-US" b="1" dirty="0">
                <a:latin typeface="Courier New" panose="02070309020205020404" pitchFamily="49" charset="0"/>
                <a:cs typeface="Courier New" panose="02070309020205020404" pitchFamily="49" charset="0"/>
              </a:rPr>
              <a:t>, int *política)</a:t>
            </a:r>
          </a:p>
          <a:p>
            <a:pPr xmlns:a="http://schemas.openxmlformats.org/drawingml/2006/main" marL="744538" lvl="1" indent="-344488">
              <a:buFont typeface="Arial" panose="020B0604020202020204" pitchFamily="34" charset="0"/>
              <a:buAutoNum type="arabicPeriod"/>
            </a:pPr>
            <a:r xmlns:a="http://schemas.openxmlformats.org/drawingml/2006/main">
              <a:rPr lang="es" altLang="en-US" dirty="0">
                <a:cs typeface="Courier New" panose="02070309020205020404" pitchFamily="49" charset="0"/>
              </a:rPr>
              <a:t> </a:t>
            </a:r>
            <a:r xmlns:a="http://schemas.openxmlformats.org/drawingml/2006/main">
              <a:rPr lang="es" altLang="en-US" b="1" dirty="0" err="1">
                <a:latin typeface="Courier New" panose="02070309020205020404" pitchFamily="49" charset="0"/>
                <a:cs typeface="Courier New" panose="02070309020205020404" pitchFamily="49" charset="0"/>
              </a:rPr>
              <a:t>pthread_attr_setsched_policy </a:t>
            </a:r>
            <a:r xmlns:a="http://schemas.openxmlformats.org/drawingml/2006/main">
              <a:rPr lang="es" altLang="en-US" b="1" dirty="0">
                <a:latin typeface="Courier New" panose="02070309020205020404" pitchFamily="49" charset="0"/>
                <a:cs typeface="Courier New" panose="02070309020205020404" pitchFamily="49" charset="0"/>
              </a:rPr>
              <a:t>( </a:t>
            </a:r>
            <a:r xmlns:a="http://schemas.openxmlformats.org/drawingml/2006/main">
              <a:rPr lang="es" altLang="en-US" b="1" dirty="0" err="1">
                <a:latin typeface="Courier New" panose="02070309020205020404" pitchFamily="49" charset="0"/>
                <a:cs typeface="Courier New" panose="02070309020205020404" pitchFamily="49" charset="0"/>
              </a:rPr>
              <a:t>pthread_attr_t </a:t>
            </a:r>
            <a:r xmlns:a="http://schemas.openxmlformats.org/drawingml/2006/main">
              <a:rPr lang="es" altLang="en-US" b="1" dirty="0">
                <a:latin typeface="Courier New" panose="02070309020205020404" pitchFamily="49" charset="0"/>
                <a:cs typeface="Courier New" panose="02070309020205020404" pitchFamily="49" charset="0"/>
              </a:rPr>
              <a:t>* </a:t>
            </a:r>
            <a:r xmlns:a="http://schemas.openxmlformats.org/drawingml/2006/main">
              <a:rPr lang="es" altLang="en-US" b="1" dirty="0" err="1">
                <a:latin typeface="Courier New" panose="02070309020205020404" pitchFamily="49" charset="0"/>
                <a:cs typeface="Courier New" panose="02070309020205020404" pitchFamily="49" charset="0"/>
              </a:rPr>
              <a:t>attr </a:t>
            </a:r>
            <a:r xmlns:a="http://schemas.openxmlformats.org/drawingml/2006/main">
              <a:rPr lang="es" altLang="en-US" b="1" dirty="0">
                <a:latin typeface="Courier New" panose="02070309020205020404" pitchFamily="49" charset="0"/>
                <a:cs typeface="Courier New" panose="02070309020205020404" pitchFamily="49" charset="0"/>
              </a:rPr>
              <a:t>, int política)</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a:extLst>
              <a:ext uri="{FF2B5EF4-FFF2-40B4-BE49-F238E27FC236}">
                <a16:creationId xmlns:a16="http://schemas.microsoft.com/office/drawing/2014/main" id="{B7D51925-D583-4FC2-9CB5-E5599A1B8B86}"/>
              </a:ext>
            </a:extLst>
          </p:cNvPr>
          <p:cNvSpPr>
            <a:spLocks noGrp="1" noChangeArrowheads="1"/>
          </p:cNvSpPr>
          <p:nvPr>
            <p:ph type="title"/>
          </p:nvPr>
        </p:nvSpPr>
        <p:spPr>
          <a:xfrm>
            <a:off x="941388" y="171027"/>
            <a:ext cx="7745412" cy="576262"/>
          </a:xfrm>
        </p:spPr>
        <p:txBody>
          <a:bodyPr/>
          <a:lstStyle/>
          <a:p>
            <a:pPr xmlns:a="http://schemas.openxmlformats.org/drawingml/2006/main" eaLnBrk="1" hangingPunct="1"/>
            <a:r xmlns:a="http://schemas.openxmlformats.org/drawingml/2006/main">
              <a:rPr lang="es" altLang="en-US" dirty="0"/>
              <a:t>API de programación en tiempo real POSIX</a:t>
            </a:r>
          </a:p>
        </p:txBody>
      </p:sp>
      <p:sp>
        <p:nvSpPr>
          <p:cNvPr id="104450" name="Rectangle 3">
            <a:extLst>
              <a:ext uri="{FF2B5EF4-FFF2-40B4-BE49-F238E27FC236}">
                <a16:creationId xmlns:a16="http://schemas.microsoft.com/office/drawing/2014/main" id="{9965A94C-BC3D-4A28-8EC9-9D5F7E2964D7}"/>
              </a:ext>
            </a:extLst>
          </p:cNvPr>
          <p:cNvSpPr>
            <a:spLocks noGrp="1" noChangeArrowheads="1"/>
          </p:cNvSpPr>
          <p:nvPr>
            <p:ph type="body" idx="1"/>
          </p:nvPr>
        </p:nvSpPr>
        <p:spPr>
          <a:xfrm>
            <a:off x="806450" y="1066800"/>
            <a:ext cx="7702550" cy="4483100"/>
          </a:xfrm>
        </p:spPr>
        <p:txBody>
          <a:bodyPr/>
          <a:lstStyle/>
          <a:p>
            <a:pPr xmlns:a="http://schemas.openxmlformats.org/drawingml/2006/main" marL="0" indent="0">
              <a:buFont typeface="Monotype Sorts" pitchFamily="-84" charset="2"/>
              <a:buNone/>
            </a:pPr>
            <a:r xmlns:a="http://schemas.openxmlformats.org/drawingml/2006/main">
              <a:rPr lang="es" altLang="en-US" sz="1500" dirty="0">
                <a:latin typeface="Courier New" panose="02070309020205020404" pitchFamily="49" charset="0"/>
              </a:rPr>
              <a:t>#incluir &lt; </a:t>
            </a:r>
            <a:r xmlns:a="http://schemas.openxmlformats.org/drawingml/2006/main">
              <a:rPr lang="es" altLang="en-US" sz="1500" dirty="0" err="1">
                <a:latin typeface="Courier New" panose="02070309020205020404" pitchFamily="49" charset="0"/>
              </a:rPr>
              <a:t>pthread.h </a:t>
            </a:r>
            <a:r xmlns:a="http://schemas.openxmlformats.org/drawingml/2006/main">
              <a:rPr lang="es" altLang="en-US" sz="1500" dirty="0">
                <a:latin typeface="Courier New" panose="02070309020205020404" pitchFamily="49" charset="0"/>
              </a:rPr>
              <a:t>&gt;</a:t>
            </a:r>
          </a:p>
          <a:p>
            <a:pPr xmlns:a="http://schemas.openxmlformats.org/drawingml/2006/main" marL="0" indent="0">
              <a:buFont typeface="Monotype Sorts" pitchFamily="-84" charset="2"/>
              <a:buNone/>
            </a:pPr>
            <a:r xmlns:a="http://schemas.openxmlformats.org/drawingml/2006/main">
              <a:rPr lang="es" altLang="en-US" sz="1500" dirty="0">
                <a:latin typeface="Courier New" panose="02070309020205020404" pitchFamily="49" charset="0"/>
              </a:rPr>
              <a:t>#incluir &lt; </a:t>
            </a:r>
            <a:r xmlns:a="http://schemas.openxmlformats.org/drawingml/2006/main">
              <a:rPr lang="es" altLang="en-US" sz="1500" dirty="0" err="1">
                <a:latin typeface="Courier New" panose="02070309020205020404" pitchFamily="49" charset="0"/>
              </a:rPr>
              <a:t>stdio.h </a:t>
            </a:r>
            <a:r xmlns:a="http://schemas.openxmlformats.org/drawingml/2006/main">
              <a:rPr lang="es" altLang="en-US" sz="1500" dirty="0">
                <a:latin typeface="Courier New" panose="02070309020205020404" pitchFamily="49" charset="0"/>
              </a:rPr>
              <a:t>&gt;</a:t>
            </a:r>
          </a:p>
          <a:p>
            <a:pPr xmlns:a="http://schemas.openxmlformats.org/drawingml/2006/main" marL="0" indent="0">
              <a:buFont typeface="Monotype Sorts" pitchFamily="-84" charset="2"/>
              <a:buNone/>
            </a:pPr>
            <a:r xmlns:a="http://schemas.openxmlformats.org/drawingml/2006/main">
              <a:rPr lang="es" altLang="en-US" sz="1500" dirty="0">
                <a:latin typeface="Courier New" panose="02070309020205020404" pitchFamily="49" charset="0"/>
              </a:rPr>
              <a:t>#definir NUM_THREADS 5</a:t>
            </a:r>
          </a:p>
          <a:p>
            <a:pPr xmlns:a="http://schemas.openxmlformats.org/drawingml/2006/main" marL="0" indent="0">
              <a:buFont typeface="Monotype Sorts" pitchFamily="-84" charset="2"/>
              <a:buNone/>
            </a:pPr>
            <a:r xmlns:a="http://schemas.openxmlformats.org/drawingml/2006/main">
              <a:rPr lang="es" altLang="en-US" sz="1500" dirty="0">
                <a:latin typeface="Courier New" panose="02070309020205020404" pitchFamily="49" charset="0"/>
              </a:rPr>
              <a:t>int principal(int </a:t>
            </a:r>
            <a:r xmlns:a="http://schemas.openxmlformats.org/drawingml/2006/main">
              <a:rPr lang="es" altLang="en-US" sz="1500" dirty="0" err="1">
                <a:latin typeface="Courier New" panose="02070309020205020404" pitchFamily="49" charset="0"/>
              </a:rPr>
              <a:t>argc </a:t>
            </a:r>
            <a:r xmlns:a="http://schemas.openxmlformats.org/drawingml/2006/main">
              <a:rPr lang="es" altLang="en-US" sz="1500" dirty="0">
                <a:latin typeface="Courier New" panose="02070309020205020404" pitchFamily="49" charset="0"/>
              </a:rPr>
              <a:t>, char * </a:t>
            </a:r>
            <a:r xmlns:a="http://schemas.openxmlformats.org/drawingml/2006/main">
              <a:rPr lang="es" altLang="en-US" sz="1500" dirty="0" err="1">
                <a:latin typeface="Courier New" panose="02070309020205020404" pitchFamily="49" charset="0"/>
              </a:rPr>
              <a:t>argv </a:t>
            </a:r>
            <a:r xmlns:a="http://schemas.openxmlformats.org/drawingml/2006/main">
              <a:rPr lang="es" altLang="en-US" sz="1500" dirty="0">
                <a:latin typeface="Courier New" panose="02070309020205020404" pitchFamily="49" charset="0"/>
              </a:rPr>
              <a:t>[])</a:t>
            </a:r>
          </a:p>
          <a:p>
            <a:pPr xmlns:a="http://schemas.openxmlformats.org/drawingml/2006/main" marL="0" indent="0">
              <a:buFont typeface="Monotype Sorts" pitchFamily="-84" charset="2"/>
              <a:buNone/>
            </a:pPr>
            <a:r xmlns:a="http://schemas.openxmlformats.org/drawingml/2006/main">
              <a:rPr lang="es" altLang="en-US" sz="1500" dirty="0">
                <a:latin typeface="Courier New" panose="02070309020205020404" pitchFamily="49" charset="0"/>
              </a:rPr>
              <a:t>{</a:t>
            </a:r>
          </a:p>
          <a:p>
            <a:pPr xmlns:a="http://schemas.openxmlformats.org/drawingml/2006/main" marL="0" indent="0">
              <a:buFont typeface="Monotype Sorts" pitchFamily="-84" charset="2"/>
              <a:buNone/>
            </a:pPr>
            <a:r xmlns:a="http://schemas.openxmlformats.org/drawingml/2006/main">
              <a:rPr lang="es" altLang="en-US" sz="1500" dirty="0">
                <a:latin typeface="Courier New" panose="02070309020205020404" pitchFamily="49" charset="0"/>
              </a:rPr>
              <a:t>int </a:t>
            </a:r>
            <a:r xmlns:a="http://schemas.openxmlformats.org/drawingml/2006/main">
              <a:rPr lang="es" altLang="en-US" sz="1500" dirty="0" err="1">
                <a:latin typeface="Courier New" panose="02070309020205020404" pitchFamily="49" charset="0"/>
              </a:rPr>
              <a:t>i </a:t>
            </a:r>
            <a:r xmlns:a="http://schemas.openxmlformats.org/drawingml/2006/main">
              <a:rPr lang="es" altLang="en-US" sz="1500" dirty="0">
                <a:latin typeface="Courier New" panose="02070309020205020404" pitchFamily="49" charset="0"/>
              </a:rPr>
              <a:t>, política;</a:t>
            </a:r>
            <a:br xmlns:a="http://schemas.openxmlformats.org/drawingml/2006/main">
              <a:rPr lang="en-US" altLang="en-US" sz="1500" dirty="0">
                <a:latin typeface="Courier New" panose="02070309020205020404" pitchFamily="49" charset="0"/>
              </a:rPr>
            </a:br>
            <a:r xmlns:a="http://schemas.openxmlformats.org/drawingml/2006/main">
              <a:rPr lang="es" altLang="en-US" sz="1500" dirty="0">
                <a:latin typeface="Courier New" panose="02070309020205020404" pitchFamily="49" charset="0"/>
              </a:rPr>
              <a:t>   </a:t>
            </a:r>
            <a:r xmlns:a="http://schemas.openxmlformats.org/drawingml/2006/main">
              <a:rPr lang="es" altLang="en-US" sz="1500" dirty="0" err="1">
                <a:latin typeface="Courier New" panose="02070309020205020404" pitchFamily="49" charset="0"/>
              </a:rPr>
              <a:t>pthread_t_tid </a:t>
            </a:r>
            <a:r xmlns:a="http://schemas.openxmlformats.org/drawingml/2006/main">
              <a:rPr lang="es" altLang="en-US" sz="1500" dirty="0">
                <a:latin typeface="Courier New" panose="02070309020205020404" pitchFamily="49" charset="0"/>
              </a:rPr>
              <a:t>[NUM_THREADS];</a:t>
            </a:r>
          </a:p>
          <a:p>
            <a:pPr xmlns:a="http://schemas.openxmlformats.org/drawingml/2006/main" marL="0" indent="0">
              <a:buFont typeface="Monotype Sorts" pitchFamily="-84" charset="2"/>
              <a:buNone/>
            </a:pPr>
            <a:r xmlns:a="http://schemas.openxmlformats.org/drawingml/2006/main">
              <a:rPr lang="es" altLang="en-US" sz="1500" dirty="0">
                <a:latin typeface="Courier New" panose="02070309020205020404" pitchFamily="49" charset="0"/>
              </a:rPr>
              <a:t>   </a:t>
            </a:r>
            <a:r xmlns:a="http://schemas.openxmlformats.org/drawingml/2006/main">
              <a:rPr lang="es" altLang="en-US" sz="1500" dirty="0" err="1">
                <a:latin typeface="Courier New" panose="02070309020205020404" pitchFamily="49" charset="0"/>
              </a:rPr>
              <a:t>pthread_attr_t</a:t>
            </a:r>
            <a:r xmlns:a="http://schemas.openxmlformats.org/drawingml/2006/main">
              <a:rPr lang="es" altLang="en-US" sz="1500" dirty="0">
                <a:latin typeface="Courier New" panose="02070309020205020404" pitchFamily="49" charset="0"/>
              </a:rPr>
              <a:t> </a:t>
            </a:r>
            <a:r xmlns:a="http://schemas.openxmlformats.org/drawingml/2006/main">
              <a:rPr lang="es" altLang="en-US" sz="1500" dirty="0" err="1">
                <a:latin typeface="Courier New" panose="02070309020205020404" pitchFamily="49" charset="0"/>
              </a:rPr>
              <a:t>atributo </a:t>
            </a:r>
            <a:r xmlns:a="http://schemas.openxmlformats.org/drawingml/2006/main">
              <a:rPr lang="es" altLang="en-US" sz="1500" dirty="0">
                <a:latin typeface="Courier New" panose="02070309020205020404" pitchFamily="49" charset="0"/>
              </a:rPr>
              <a:t>;</a:t>
            </a:r>
          </a:p>
          <a:p>
            <a:pPr xmlns:a="http://schemas.openxmlformats.org/drawingml/2006/main" marL="0" indent="0">
              <a:buFont typeface="Monotype Sorts" pitchFamily="-84" charset="2"/>
              <a:buNone/>
            </a:pPr>
            <a:r xmlns:a="http://schemas.openxmlformats.org/drawingml/2006/main">
              <a:rPr lang="es" altLang="en-US" sz="1500" dirty="0">
                <a:latin typeface="Courier New" panose="02070309020205020404" pitchFamily="49" charset="0"/>
              </a:rPr>
              <a:t>/* obtener los atributos predeterminados */</a:t>
            </a:r>
          </a:p>
          <a:p>
            <a:pPr xmlns:a="http://schemas.openxmlformats.org/drawingml/2006/main" marL="0" indent="0">
              <a:buFont typeface="Monotype Sorts" pitchFamily="-84" charset="2"/>
              <a:buNone/>
            </a:pPr>
            <a:r xmlns:a="http://schemas.openxmlformats.org/drawingml/2006/main">
              <a:rPr lang="es" altLang="en-US" sz="1500" dirty="0">
                <a:latin typeface="Courier New" panose="02070309020205020404" pitchFamily="49" charset="0"/>
              </a:rPr>
              <a:t>   </a:t>
            </a:r>
            <a:r xmlns:a="http://schemas.openxmlformats.org/drawingml/2006/main">
              <a:rPr lang="es" altLang="en-US" sz="1500" dirty="0" err="1">
                <a:latin typeface="Courier New" panose="02070309020205020404" pitchFamily="49" charset="0"/>
              </a:rPr>
              <a:t>pthread_attr_init </a:t>
            </a:r>
            <a:r xmlns:a="http://schemas.openxmlformats.org/drawingml/2006/main">
              <a:rPr lang="es" altLang="en-US" sz="1500" dirty="0">
                <a:latin typeface="Courier New" panose="02070309020205020404" pitchFamily="49" charset="0"/>
              </a:rPr>
              <a:t>(&amp; </a:t>
            </a:r>
            <a:r xmlns:a="http://schemas.openxmlformats.org/drawingml/2006/main">
              <a:rPr lang="es" altLang="en-US" sz="1500" dirty="0" err="1">
                <a:latin typeface="Courier New" panose="02070309020205020404" pitchFamily="49" charset="0"/>
              </a:rPr>
              <a:t>atributo </a:t>
            </a:r>
            <a:r xmlns:a="http://schemas.openxmlformats.org/drawingml/2006/main">
              <a:rPr lang="es" altLang="en-US" sz="1500" dirty="0">
                <a:latin typeface="Courier New" panose="02070309020205020404" pitchFamily="49" charset="0"/>
              </a:rPr>
              <a:t>);</a:t>
            </a:r>
          </a:p>
          <a:p>
            <a:pPr xmlns:a="http://schemas.openxmlformats.org/drawingml/2006/main" marL="0" indent="0">
              <a:buFont typeface="Monotype Sorts" pitchFamily="-84" charset="2"/>
              <a:buNone/>
            </a:pPr>
            <a:r xmlns:a="http://schemas.openxmlformats.org/drawingml/2006/main">
              <a:rPr lang="es" altLang="en-US" sz="1500" dirty="0">
                <a:latin typeface="Courier New" panose="02070309020205020404" pitchFamily="49" charset="0"/>
              </a:rPr>
              <a:t>/* obtener la política de programación actual */ </a:t>
            </a:r>
            <a:br xmlns:a="http://schemas.openxmlformats.org/drawingml/2006/main">
              <a:rPr lang="en-US" altLang="en-US" sz="1500" dirty="0">
                <a:latin typeface="Courier New" panose="02070309020205020404" pitchFamily="49" charset="0"/>
              </a:rPr>
            </a:br>
            <a:r xmlns:a="http://schemas.openxmlformats.org/drawingml/2006/main">
              <a:rPr lang="es" altLang="en-US" sz="1500" dirty="0">
                <a:latin typeface="Courier New" panose="02070309020205020404" pitchFamily="49" charset="0"/>
              </a:rPr>
              <a:t>if ( </a:t>
            </a:r>
            <a:r xmlns:a="http://schemas.openxmlformats.org/drawingml/2006/main">
              <a:rPr lang="es" altLang="en-US" sz="1500" dirty="0" err="1">
                <a:latin typeface="Courier New" panose="02070309020205020404" pitchFamily="49" charset="0"/>
              </a:rPr>
              <a:t>pthread_attr_getschedpolicy </a:t>
            </a:r>
            <a:r xmlns:a="http://schemas.openxmlformats.org/drawingml/2006/main">
              <a:rPr lang="es" altLang="en-US" sz="1500" dirty="0">
                <a:latin typeface="Courier New" panose="02070309020205020404" pitchFamily="49" charset="0"/>
              </a:rPr>
              <a:t>(&amp; </a:t>
            </a:r>
            <a:r xmlns:a="http://schemas.openxmlformats.org/drawingml/2006/main">
              <a:rPr lang="es" altLang="en-US" sz="1500" dirty="0" err="1">
                <a:latin typeface="Courier New" panose="02070309020205020404" pitchFamily="49" charset="0"/>
              </a:rPr>
              <a:t>attr </a:t>
            </a:r>
            <a:r xmlns:a="http://schemas.openxmlformats.org/drawingml/2006/main">
              <a:rPr lang="es" altLang="en-US" sz="1500" dirty="0">
                <a:latin typeface="Courier New" panose="02070309020205020404" pitchFamily="49" charset="0"/>
              </a:rPr>
              <a:t>, &amp;policy) != 0)</a:t>
            </a:r>
          </a:p>
          <a:p>
            <a:pPr xmlns:a="http://schemas.openxmlformats.org/drawingml/2006/main" marL="0" indent="0">
              <a:buFont typeface="Monotype Sorts" pitchFamily="-84" charset="2"/>
              <a:buNone/>
            </a:pPr>
            <a:r xmlns:a="http://schemas.openxmlformats.org/drawingml/2006/main">
              <a:rPr lang="es" altLang="en-US" sz="1500" dirty="0">
                <a:latin typeface="Courier New" panose="02070309020205020404" pitchFamily="49" charset="0"/>
              </a:rPr>
              <a:t>      </a:t>
            </a:r>
            <a:r xmlns:a="http://schemas.openxmlformats.org/drawingml/2006/main">
              <a:rPr lang="es" altLang="en-US" sz="1500" dirty="0" err="1">
                <a:latin typeface="Courier New" panose="02070309020205020404" pitchFamily="49" charset="0"/>
              </a:rPr>
              <a:t>fprintf </a:t>
            </a:r>
            <a:r xmlns:a="http://schemas.openxmlformats.org/drawingml/2006/main">
              <a:rPr lang="es" altLang="en-US" sz="1500" dirty="0">
                <a:latin typeface="Courier New" panose="02070309020205020404" pitchFamily="49" charset="0"/>
              </a:rPr>
              <a:t>(stderr, "No se puede obtener la política.\n");</a:t>
            </a:r>
          </a:p>
          <a:p>
            <a:pPr xmlns:a="http://schemas.openxmlformats.org/drawingml/2006/main" marL="0" indent="0">
              <a:buFont typeface="Monotype Sorts" pitchFamily="-84" charset="2"/>
              <a:buNone/>
            </a:pPr>
            <a:r xmlns:a="http://schemas.openxmlformats.org/drawingml/2006/main">
              <a:rPr lang="es" altLang="en-US" sz="1500" dirty="0">
                <a:latin typeface="Courier New" panose="02070309020205020404" pitchFamily="49" charset="0"/>
              </a:rPr>
              <a:t>demás {</a:t>
            </a:r>
          </a:p>
          <a:p>
            <a:pPr xmlns:a="http://schemas.openxmlformats.org/drawingml/2006/main" marL="0" indent="0">
              <a:buFont typeface="Monotype Sorts" pitchFamily="-84" charset="2"/>
              <a:buNone/>
            </a:pPr>
            <a:r xmlns:a="http://schemas.openxmlformats.org/drawingml/2006/main">
              <a:rPr lang="es" altLang="en-US" sz="1500" dirty="0">
                <a:latin typeface="Courier New" panose="02070309020205020404" pitchFamily="49" charset="0"/>
              </a:rPr>
              <a:t>if (política == SCHED_OTHER) </a:t>
            </a:r>
            <a:r xmlns:a="http://schemas.openxmlformats.org/drawingml/2006/main">
              <a:rPr lang="es" altLang="en-US" sz="1500" dirty="0" err="1">
                <a:latin typeface="Courier New" panose="02070309020205020404" pitchFamily="49" charset="0"/>
              </a:rPr>
              <a:t>printf </a:t>
            </a:r>
            <a:r xmlns:a="http://schemas.openxmlformats.org/drawingml/2006/main">
              <a:rPr lang="es" altLang="en-US" sz="1500" dirty="0">
                <a:latin typeface="Courier New" panose="02070309020205020404" pitchFamily="49" charset="0"/>
              </a:rPr>
              <a:t>("SCHED_OTHER\n");</a:t>
            </a:r>
          </a:p>
          <a:p>
            <a:pPr xmlns:a="http://schemas.openxmlformats.org/drawingml/2006/main" marL="0" indent="0">
              <a:buFont typeface="Monotype Sorts" pitchFamily="-84" charset="2"/>
              <a:buNone/>
            </a:pPr>
            <a:r xmlns:a="http://schemas.openxmlformats.org/drawingml/2006/main">
              <a:rPr lang="es" altLang="en-US" sz="1500" dirty="0">
                <a:latin typeface="Courier New" panose="02070309020205020404" pitchFamily="49" charset="0"/>
              </a:rPr>
              <a:t>else if (política == SCHED_RR) </a:t>
            </a:r>
            <a:r xmlns:a="http://schemas.openxmlformats.org/drawingml/2006/main">
              <a:rPr lang="es" altLang="en-US" sz="1500" dirty="0" err="1">
                <a:latin typeface="Courier New" panose="02070309020205020404" pitchFamily="49" charset="0"/>
              </a:rPr>
              <a:t>printf </a:t>
            </a:r>
            <a:r xmlns:a="http://schemas.openxmlformats.org/drawingml/2006/main">
              <a:rPr lang="es" altLang="en-US" sz="1500" dirty="0">
                <a:latin typeface="Courier New" panose="02070309020205020404" pitchFamily="49" charset="0"/>
              </a:rPr>
              <a:t>("SCHED_RR\n");</a:t>
            </a:r>
          </a:p>
          <a:p>
            <a:pPr xmlns:a="http://schemas.openxmlformats.org/drawingml/2006/main" marL="0" indent="0">
              <a:buFont typeface="Monotype Sorts" pitchFamily="-84" charset="2"/>
              <a:buNone/>
            </a:pPr>
            <a:r xmlns:a="http://schemas.openxmlformats.org/drawingml/2006/main">
              <a:rPr lang="es" altLang="en-US" sz="1500" dirty="0">
                <a:latin typeface="Courier New" panose="02070309020205020404" pitchFamily="49" charset="0"/>
              </a:rPr>
              <a:t>else if (política == SCHED_FIFO) </a:t>
            </a:r>
            <a:r xmlns:a="http://schemas.openxmlformats.org/drawingml/2006/main">
              <a:rPr lang="es" altLang="en-US" sz="1500" dirty="0" err="1">
                <a:latin typeface="Courier New" panose="02070309020205020404" pitchFamily="49" charset="0"/>
              </a:rPr>
              <a:t>printf </a:t>
            </a:r>
            <a:r xmlns:a="http://schemas.openxmlformats.org/drawingml/2006/main">
              <a:rPr lang="es" altLang="en-US" sz="1500" dirty="0">
                <a:latin typeface="Courier New" panose="02070309020205020404" pitchFamily="49" charset="0"/>
              </a:rPr>
              <a:t>("SCHED_FIFO\n");</a:t>
            </a:r>
          </a:p>
          <a:p>
            <a:pPr xmlns:a="http://schemas.openxmlformats.org/drawingml/2006/main" marL="0" indent="0">
              <a:buFont typeface="Monotype Sorts" pitchFamily="-84" charset="2"/>
              <a:buNone/>
            </a:pPr>
            <a:r xmlns:a="http://schemas.openxmlformats.org/drawingml/2006/main">
              <a:rPr lang="es" altLang="en-US" sz="1500" dirty="0">
                <a:latin typeface="Courier New" panose="02070309020205020404" pitchFamily="49" charset="0"/>
              </a:rPr>
              <a: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3">
            <a:extLst>
              <a:ext uri="{FF2B5EF4-FFF2-40B4-BE49-F238E27FC236}">
                <a16:creationId xmlns:a16="http://schemas.microsoft.com/office/drawing/2014/main" id="{2E06EF5B-FE80-44B3-BB02-57C4BE650B77}"/>
              </a:ext>
            </a:extLst>
          </p:cNvPr>
          <p:cNvSpPr>
            <a:spLocks noGrp="1" noChangeArrowheads="1"/>
          </p:cNvSpPr>
          <p:nvPr>
            <p:ph type="body" idx="1"/>
          </p:nvPr>
        </p:nvSpPr>
        <p:spPr>
          <a:xfrm>
            <a:off x="806450" y="1298575"/>
            <a:ext cx="7702550" cy="4483100"/>
          </a:xfrm>
        </p:spPr>
        <p:txBody>
          <a:bodyPr/>
          <a:lstStyle/>
          <a:p>
            <a:pPr xmlns:a="http://schemas.openxmlformats.org/drawingml/2006/main" marL="0" indent="0">
              <a:buFont typeface="Monotype Sorts" pitchFamily="-84" charset="2"/>
              <a:buNone/>
            </a:pPr>
            <a:r xmlns:a="http://schemas.openxmlformats.org/drawingml/2006/main">
              <a:rPr lang="es" altLang="en-US" sz="1500" dirty="0">
                <a:latin typeface="Courier New" panose="02070309020205020404" pitchFamily="49" charset="0"/>
              </a:rPr>
              <a:t>/* establece la política de programación: FIFO, RR u OTROS */ </a:t>
            </a:r>
            <a:br xmlns:a="http://schemas.openxmlformats.org/drawingml/2006/main">
              <a:rPr lang="en-US" altLang="en-US" sz="1500" dirty="0">
                <a:latin typeface="Courier New" panose="02070309020205020404" pitchFamily="49" charset="0"/>
              </a:rPr>
            </a:br>
            <a:r xmlns:a="http://schemas.openxmlformats.org/drawingml/2006/main">
              <a:rPr lang="es" altLang="en-US" sz="1500" dirty="0">
                <a:latin typeface="Courier New" panose="02070309020205020404" pitchFamily="49" charset="0"/>
              </a:rPr>
              <a:t>if ( </a:t>
            </a:r>
            <a:r xmlns:a="http://schemas.openxmlformats.org/drawingml/2006/main">
              <a:rPr lang="es" altLang="en-US" sz="1500" dirty="0" err="1">
                <a:latin typeface="Courier New" panose="02070309020205020404" pitchFamily="49" charset="0"/>
              </a:rPr>
              <a:t>pthread_attr_setschedpolicy </a:t>
            </a:r>
            <a:r xmlns:a="http://schemas.openxmlformats.org/drawingml/2006/main">
              <a:rPr lang="es" altLang="en-US" sz="1500" dirty="0">
                <a:latin typeface="Courier New" panose="02070309020205020404" pitchFamily="49" charset="0"/>
              </a:rPr>
              <a:t>(&amp; </a:t>
            </a:r>
            <a:r xmlns:a="http://schemas.openxmlformats.org/drawingml/2006/main">
              <a:rPr lang="es" altLang="en-US" sz="1500" dirty="0" err="1">
                <a:latin typeface="Courier New" panose="02070309020205020404" pitchFamily="49" charset="0"/>
              </a:rPr>
              <a:t>attr </a:t>
            </a:r>
            <a:r xmlns:a="http://schemas.openxmlformats.org/drawingml/2006/main">
              <a:rPr lang="es" altLang="en-US" sz="1500" dirty="0">
                <a:latin typeface="Courier New" panose="02070309020205020404" pitchFamily="49" charset="0"/>
              </a:rPr>
              <a:t>, SCHED_FIFO) != 0)</a:t>
            </a:r>
          </a:p>
          <a:p>
            <a:pPr xmlns:a="http://schemas.openxmlformats.org/drawingml/2006/main" marL="0" indent="0">
              <a:buFont typeface="Monotype Sorts" pitchFamily="-84" charset="2"/>
              <a:buNone/>
            </a:pPr>
            <a:r xmlns:a="http://schemas.openxmlformats.org/drawingml/2006/main">
              <a:rPr lang="es" altLang="en-US" sz="1500" dirty="0">
                <a:latin typeface="Courier New" panose="02070309020205020404" pitchFamily="49" charset="0"/>
              </a:rPr>
              <a:t>      </a:t>
            </a:r>
            <a:r xmlns:a="http://schemas.openxmlformats.org/drawingml/2006/main">
              <a:rPr lang="es" altLang="en-US" sz="1500" dirty="0" err="1">
                <a:latin typeface="Courier New" panose="02070309020205020404" pitchFamily="49" charset="0"/>
              </a:rPr>
              <a:t>fprintf </a:t>
            </a:r>
            <a:r xmlns:a="http://schemas.openxmlformats.org/drawingml/2006/main">
              <a:rPr lang="es" altLang="en-US" sz="1500" dirty="0">
                <a:latin typeface="Courier New" panose="02070309020205020404" pitchFamily="49" charset="0"/>
              </a:rPr>
              <a:t>(stderr, "No se puede establecer la política.\n");</a:t>
            </a:r>
          </a:p>
          <a:p>
            <a:pPr xmlns:a="http://schemas.openxmlformats.org/drawingml/2006/main" marL="0" indent="0">
              <a:buFont typeface="Monotype Sorts" pitchFamily="-84" charset="2"/>
              <a:buNone/>
            </a:pPr>
            <a:r xmlns:a="http://schemas.openxmlformats.org/drawingml/2006/main">
              <a:rPr lang="es" altLang="en-US" sz="1500" dirty="0">
                <a:latin typeface="Courier New" panose="02070309020205020404" pitchFamily="49" charset="0"/>
              </a:rPr>
              <a:t>/* crear los hilos */ </a:t>
            </a:r>
            <a:br xmlns:a="http://schemas.openxmlformats.org/drawingml/2006/main">
              <a:rPr lang="en-US" altLang="en-US" sz="1500" dirty="0">
                <a:latin typeface="Courier New" panose="02070309020205020404" pitchFamily="49" charset="0"/>
              </a:rPr>
            </a:br>
            <a:r xmlns:a="http://schemas.openxmlformats.org/drawingml/2006/main">
              <a:rPr lang="es" altLang="en-US" sz="1500" dirty="0">
                <a:latin typeface="Courier New" panose="02070309020205020404" pitchFamily="49" charset="0"/>
              </a:rPr>
              <a:t>for ( </a:t>
            </a:r>
            <a:r xmlns:a="http://schemas.openxmlformats.org/drawingml/2006/main">
              <a:rPr lang="es" altLang="en-US" sz="1500" dirty="0" err="1">
                <a:latin typeface="Courier New" panose="02070309020205020404" pitchFamily="49" charset="0"/>
              </a:rPr>
              <a:t>i </a:t>
            </a:r>
            <a:r xmlns:a="http://schemas.openxmlformats.org/drawingml/2006/main">
              <a:rPr lang="es" altLang="en-US" sz="1500" dirty="0">
                <a:latin typeface="Courier New" panose="02070309020205020404" pitchFamily="49" charset="0"/>
              </a:rPr>
              <a:t>= 0; </a:t>
            </a:r>
            <a:r xmlns:a="http://schemas.openxmlformats.org/drawingml/2006/main">
              <a:rPr lang="es" altLang="en-US" sz="1500" dirty="0" err="1">
                <a:latin typeface="Courier New" panose="02070309020205020404" pitchFamily="49" charset="0"/>
              </a:rPr>
              <a:t>i </a:t>
            </a:r>
            <a:r xmlns:a="http://schemas.openxmlformats.org/drawingml/2006/main">
              <a:rPr lang="es" altLang="en-US" sz="1500" dirty="0">
                <a:latin typeface="Courier New" panose="02070309020205020404" pitchFamily="49" charset="0"/>
              </a:rPr>
              <a:t>&lt; NUM_THREADS; </a:t>
            </a:r>
            <a:r xmlns:a="http://schemas.openxmlformats.org/drawingml/2006/main">
              <a:rPr lang="es" altLang="en-US" sz="1500" dirty="0" err="1">
                <a:latin typeface="Courier New" panose="02070309020205020404" pitchFamily="49" charset="0"/>
              </a:rPr>
              <a:t>i </a:t>
            </a:r>
            <a:r xmlns:a="http://schemas.openxmlformats.org/drawingml/2006/main">
              <a:rPr lang="es" altLang="en-US" sz="1500" dirty="0">
                <a:latin typeface="Courier New" panose="02070309020205020404" pitchFamily="49" charset="0"/>
              </a:rPr>
              <a:t>++)</a:t>
            </a:r>
          </a:p>
          <a:p>
            <a:pPr xmlns:a="http://schemas.openxmlformats.org/drawingml/2006/main" marL="0" indent="0">
              <a:buFont typeface="Monotype Sorts" pitchFamily="-84" charset="2"/>
              <a:buNone/>
            </a:pPr>
            <a:r xmlns:a="http://schemas.openxmlformats.org/drawingml/2006/main">
              <a:rPr lang="es" altLang="en-US" sz="1500" dirty="0">
                <a:latin typeface="Courier New" panose="02070309020205020404" pitchFamily="49" charset="0"/>
              </a:rPr>
              <a:t>      </a:t>
            </a:r>
            <a:r xmlns:a="http://schemas.openxmlformats.org/drawingml/2006/main">
              <a:rPr lang="es" altLang="en-US" sz="1500" dirty="0" err="1">
                <a:latin typeface="Courier New" panose="02070309020205020404" pitchFamily="49" charset="0"/>
              </a:rPr>
              <a:t>pthread_create </a:t>
            </a:r>
            <a:r xmlns:a="http://schemas.openxmlformats.org/drawingml/2006/main">
              <a:rPr lang="es" altLang="en-US" sz="1500" dirty="0">
                <a:latin typeface="Courier New" panose="02070309020205020404" pitchFamily="49" charset="0"/>
              </a:rPr>
              <a:t>(&amp; </a:t>
            </a:r>
            <a:r xmlns:a="http://schemas.openxmlformats.org/drawingml/2006/main">
              <a:rPr lang="es" altLang="en-US" sz="1500" dirty="0" err="1">
                <a:latin typeface="Courier New" panose="02070309020205020404" pitchFamily="49" charset="0"/>
              </a:rPr>
              <a:t>tid </a:t>
            </a:r>
            <a:r xmlns:a="http://schemas.openxmlformats.org/drawingml/2006/main">
              <a:rPr lang="es" altLang="en-US" sz="1500" dirty="0">
                <a:latin typeface="Courier New" panose="02070309020205020404" pitchFamily="49" charset="0"/>
              </a:rPr>
              <a:t>[ </a:t>
            </a:r>
            <a:r xmlns:a="http://schemas.openxmlformats.org/drawingml/2006/main">
              <a:rPr lang="es" altLang="en-US" sz="1500" dirty="0" err="1">
                <a:latin typeface="Courier New" panose="02070309020205020404" pitchFamily="49" charset="0"/>
              </a:rPr>
              <a:t>i </a:t>
            </a:r>
            <a:r xmlns:a="http://schemas.openxmlformats.org/drawingml/2006/main">
              <a:rPr lang="es" altLang="en-US" sz="1500" dirty="0">
                <a:latin typeface="Courier New" panose="02070309020205020404" pitchFamily="49" charset="0"/>
              </a:rPr>
              <a:t>],&amp; </a:t>
            </a:r>
            <a:r xmlns:a="http://schemas.openxmlformats.org/drawingml/2006/main">
              <a:rPr lang="es" altLang="en-US" sz="1500" dirty="0" err="1">
                <a:latin typeface="Courier New" panose="02070309020205020404" pitchFamily="49" charset="0"/>
              </a:rPr>
              <a:t>attr,runner,NULL </a:t>
            </a:r>
            <a:r xmlns:a="http://schemas.openxmlformats.org/drawingml/2006/main">
              <a:rPr lang="es" altLang="en-US" sz="1500" dirty="0">
                <a:latin typeface="Courier New" panose="02070309020205020404" pitchFamily="49" charset="0"/>
              </a:rPr>
              <a:t>);</a:t>
            </a:r>
          </a:p>
          <a:p>
            <a:pPr xmlns:a="http://schemas.openxmlformats.org/drawingml/2006/main" marL="0" indent="0">
              <a:buFont typeface="Monotype Sorts" pitchFamily="-84" charset="2"/>
              <a:buNone/>
            </a:pPr>
            <a:r xmlns:a="http://schemas.openxmlformats.org/drawingml/2006/main">
              <a:rPr lang="es" altLang="en-US" sz="1500" dirty="0">
                <a:latin typeface="Courier New" panose="02070309020205020404" pitchFamily="49" charset="0"/>
              </a:rPr>
              <a:t>/* ahora únete a cada hilo */ </a:t>
            </a:r>
            <a:br xmlns:a="http://schemas.openxmlformats.org/drawingml/2006/main">
              <a:rPr lang="en-US" altLang="en-US" sz="1500" dirty="0">
                <a:latin typeface="Courier New" panose="02070309020205020404" pitchFamily="49" charset="0"/>
              </a:rPr>
            </a:br>
            <a:r xmlns:a="http://schemas.openxmlformats.org/drawingml/2006/main">
              <a:rPr lang="es" altLang="en-US" sz="1500" dirty="0">
                <a:latin typeface="Courier New" panose="02070309020205020404" pitchFamily="49" charset="0"/>
              </a:rPr>
              <a:t>for ( </a:t>
            </a:r>
            <a:r xmlns:a="http://schemas.openxmlformats.org/drawingml/2006/main">
              <a:rPr lang="es" altLang="en-US" sz="1500" dirty="0" err="1">
                <a:latin typeface="Courier New" panose="02070309020205020404" pitchFamily="49" charset="0"/>
              </a:rPr>
              <a:t>i </a:t>
            </a:r>
            <a:r xmlns:a="http://schemas.openxmlformats.org/drawingml/2006/main">
              <a:rPr lang="es" altLang="en-US" sz="1500" dirty="0">
                <a:latin typeface="Courier New" panose="02070309020205020404" pitchFamily="49" charset="0"/>
              </a:rPr>
              <a:t>= 0; </a:t>
            </a:r>
            <a:r xmlns:a="http://schemas.openxmlformats.org/drawingml/2006/main">
              <a:rPr lang="es" altLang="en-US" sz="1500" dirty="0" err="1">
                <a:latin typeface="Courier New" panose="02070309020205020404" pitchFamily="49" charset="0"/>
              </a:rPr>
              <a:t>i </a:t>
            </a:r>
            <a:r xmlns:a="http://schemas.openxmlformats.org/drawingml/2006/main">
              <a:rPr lang="es" altLang="en-US" sz="1500" dirty="0">
                <a:latin typeface="Courier New" panose="02070309020205020404" pitchFamily="49" charset="0"/>
              </a:rPr>
              <a:t>&lt; NUM_THREADS; </a:t>
            </a:r>
            <a:r xmlns:a="http://schemas.openxmlformats.org/drawingml/2006/main">
              <a:rPr lang="es" altLang="en-US" sz="1500" dirty="0" err="1">
                <a:latin typeface="Courier New" panose="02070309020205020404" pitchFamily="49" charset="0"/>
              </a:rPr>
              <a:t>i </a:t>
            </a:r>
            <a:r xmlns:a="http://schemas.openxmlformats.org/drawingml/2006/main">
              <a:rPr lang="es" altLang="en-US" sz="1500" dirty="0">
                <a:latin typeface="Courier New" panose="02070309020205020404" pitchFamily="49" charset="0"/>
              </a:rPr>
              <a:t>++)</a:t>
            </a:r>
          </a:p>
          <a:p>
            <a:pPr xmlns:a="http://schemas.openxmlformats.org/drawingml/2006/main" marL="0" indent="0">
              <a:buFont typeface="Monotype Sorts" pitchFamily="-84" charset="2"/>
              <a:buNone/>
            </a:pPr>
            <a:r xmlns:a="http://schemas.openxmlformats.org/drawingml/2006/main">
              <a:rPr lang="es" altLang="en-US" sz="1500" dirty="0">
                <a:latin typeface="Courier New" panose="02070309020205020404" pitchFamily="49" charset="0"/>
              </a:rPr>
              <a:t>      </a:t>
            </a:r>
            <a:r xmlns:a="http://schemas.openxmlformats.org/drawingml/2006/main">
              <a:rPr lang="es" altLang="en-US" sz="1500" dirty="0" err="1">
                <a:latin typeface="Courier New" panose="02070309020205020404" pitchFamily="49" charset="0"/>
              </a:rPr>
              <a:t>pthread_join </a:t>
            </a:r>
            <a:r xmlns:a="http://schemas.openxmlformats.org/drawingml/2006/main">
              <a:rPr lang="es" altLang="en-US" sz="1500" dirty="0">
                <a:latin typeface="Courier New" panose="02070309020205020404" pitchFamily="49" charset="0"/>
              </a:rPr>
              <a:t>( </a:t>
            </a:r>
            <a:r xmlns:a="http://schemas.openxmlformats.org/drawingml/2006/main">
              <a:rPr lang="es" altLang="en-US" sz="1500" dirty="0" err="1">
                <a:latin typeface="Courier New" panose="02070309020205020404" pitchFamily="49" charset="0"/>
              </a:rPr>
              <a:t>tid </a:t>
            </a:r>
            <a:r xmlns:a="http://schemas.openxmlformats.org/drawingml/2006/main">
              <a:rPr lang="es" altLang="en-US" sz="1500" dirty="0">
                <a:latin typeface="Courier New" panose="02070309020205020404" pitchFamily="49" charset="0"/>
              </a:rPr>
              <a:t>[ </a:t>
            </a:r>
            <a:r xmlns:a="http://schemas.openxmlformats.org/drawingml/2006/main">
              <a:rPr lang="es" altLang="en-US" sz="1500" dirty="0" err="1">
                <a:latin typeface="Courier New" panose="02070309020205020404" pitchFamily="49" charset="0"/>
              </a:rPr>
              <a:t>i </a:t>
            </a:r>
            <a:r xmlns:a="http://schemas.openxmlformats.org/drawingml/2006/main">
              <a:rPr lang="es" altLang="en-US" sz="1500" dirty="0">
                <a:latin typeface="Courier New" panose="02070309020205020404" pitchFamily="49" charset="0"/>
              </a:rPr>
              <a:t>], NULL);</a:t>
            </a:r>
          </a:p>
          <a:p>
            <a:pPr xmlns:a="http://schemas.openxmlformats.org/drawingml/2006/main" marL="0" indent="0">
              <a:buFont typeface="Monotype Sorts" pitchFamily="-84" charset="2"/>
              <a:buNone/>
            </a:pPr>
            <a:r xmlns:a="http://schemas.openxmlformats.org/drawingml/2006/main">
              <a:rPr lang="es" altLang="en-US" sz="1500" dirty="0">
                <a:latin typeface="Courier New" panose="02070309020205020404" pitchFamily="49" charset="0"/>
              </a:rPr>
              <a:t>}</a:t>
            </a:r>
          </a:p>
          <a:p>
            <a:pPr xmlns:a="http://schemas.openxmlformats.org/drawingml/2006/main" marL="0" indent="0">
              <a:buFont typeface="Monotype Sorts" pitchFamily="-84" charset="2"/>
              <a:buNone/>
            </a:pPr>
            <a:r xmlns:a="http://schemas.openxmlformats.org/drawingml/2006/main">
              <a:rPr lang="es" altLang="en-US" sz="1500" dirty="0">
                <a:latin typeface="Courier New" panose="02070309020205020404" pitchFamily="49" charset="0"/>
              </a:rPr>
              <a:t> </a:t>
            </a:r>
          </a:p>
          <a:p>
            <a:pPr xmlns:a="http://schemas.openxmlformats.org/drawingml/2006/main" marL="0" indent="0">
              <a:buFont typeface="Monotype Sorts" pitchFamily="-84" charset="2"/>
              <a:buNone/>
            </a:pPr>
            <a:r xmlns:a="http://schemas.openxmlformats.org/drawingml/2006/main">
              <a:rPr lang="es" altLang="en-US" sz="1500" dirty="0">
                <a:latin typeface="Courier New" panose="02070309020205020404" pitchFamily="49" charset="0"/>
              </a:rPr>
              <a:t>/* Cada hilo comenzará el control en esta función */</a:t>
            </a:r>
          </a:p>
          <a:p>
            <a:pPr xmlns:a="http://schemas.openxmlformats.org/drawingml/2006/main" marL="0" indent="0">
              <a:buFont typeface="Monotype Sorts" pitchFamily="-84" charset="2"/>
              <a:buNone/>
            </a:pPr>
            <a:r xmlns:a="http://schemas.openxmlformats.org/drawingml/2006/main">
              <a:rPr lang="es" altLang="en-US" sz="1500" dirty="0">
                <a:latin typeface="Courier New" panose="02070309020205020404" pitchFamily="49" charset="0"/>
              </a:rPr>
              <a:t>vacío *corredor(vacío *param) </a:t>
            </a:r>
            <a:br xmlns:a="http://schemas.openxmlformats.org/drawingml/2006/main">
              <a:rPr lang="en-US" altLang="en-US" sz="1500" dirty="0">
                <a:latin typeface="Courier New" panose="02070309020205020404" pitchFamily="49" charset="0"/>
              </a:rPr>
            </a:br>
            <a:r xmlns:a="http://schemas.openxmlformats.org/drawingml/2006/main">
              <a:rPr lang="es" altLang="en-US" sz="1500" dirty="0">
                <a:latin typeface="Courier New" panose="02070309020205020404" pitchFamily="49" charset="0"/>
              </a:rPr>
              <a:t>{</a:t>
            </a:r>
          </a:p>
          <a:p>
            <a:pPr xmlns:a="http://schemas.openxmlformats.org/drawingml/2006/main" marL="0" indent="0">
              <a:buFont typeface="Monotype Sorts" pitchFamily="-84" charset="2"/>
              <a:buNone/>
            </a:pPr>
            <a:r xmlns:a="http://schemas.openxmlformats.org/drawingml/2006/main">
              <a:rPr lang="es" altLang="en-US" sz="1500" dirty="0">
                <a:latin typeface="Courier New" panose="02070309020205020404" pitchFamily="49" charset="0"/>
              </a:rPr>
              <a:t>/* Haz algo de trabajo ... */</a:t>
            </a:r>
          </a:p>
          <a:p>
            <a:pPr xmlns:a="http://schemas.openxmlformats.org/drawingml/2006/main" marL="0" indent="0">
              <a:buFont typeface="Monotype Sorts" pitchFamily="-84" charset="2"/>
              <a:buNone/>
            </a:pPr>
            <a:r xmlns:a="http://schemas.openxmlformats.org/drawingml/2006/main">
              <a:rPr lang="es" altLang="en-US" sz="1500" dirty="0">
                <a:latin typeface="Courier New" panose="02070309020205020404" pitchFamily="49" charset="0"/>
              </a:rPr>
              <a:t>   </a:t>
            </a:r>
            <a:r xmlns:a="http://schemas.openxmlformats.org/drawingml/2006/main">
              <a:rPr lang="es" altLang="en-US" sz="1500" dirty="0" err="1">
                <a:latin typeface="Courier New" panose="02070309020205020404" pitchFamily="49" charset="0"/>
              </a:rPr>
              <a:t>pthread_exit </a:t>
            </a:r>
            <a:r xmlns:a="http://schemas.openxmlformats.org/drawingml/2006/main">
              <a:rPr lang="es" altLang="en-US" sz="1500" dirty="0">
                <a:latin typeface="Courier New" panose="02070309020205020404" pitchFamily="49" charset="0"/>
              </a:rPr>
              <a:t>(0);</a:t>
            </a:r>
          </a:p>
          <a:p>
            <a:pPr xmlns:a="http://schemas.openxmlformats.org/drawingml/2006/main" marL="0" indent="0">
              <a:buFont typeface="Monotype Sorts" pitchFamily="-84" charset="2"/>
              <a:buNone/>
            </a:pPr>
            <a:r xmlns:a="http://schemas.openxmlformats.org/drawingml/2006/main">
              <a:rPr lang="es" altLang="en-US" sz="1500" dirty="0">
                <a:latin typeface="Courier New" panose="02070309020205020404" pitchFamily="49" charset="0"/>
              </a:rPr>
              <a:t>}</a:t>
            </a:r>
          </a:p>
        </p:txBody>
      </p:sp>
      <p:sp>
        <p:nvSpPr>
          <p:cNvPr id="6" name="Rectangle 2">
            <a:extLst>
              <a:ext uri="{FF2B5EF4-FFF2-40B4-BE49-F238E27FC236}">
                <a16:creationId xmlns:a16="http://schemas.microsoft.com/office/drawing/2014/main" id="{29CFE5C5-C5D0-4CA7-B035-CEFFD0E53F44}"/>
              </a:ext>
            </a:extLst>
          </p:cNvPr>
          <p:cNvSpPr>
            <a:spLocks noGrp="1" noChangeArrowheads="1"/>
          </p:cNvSpPr>
          <p:nvPr>
            <p:ph type="title"/>
          </p:nvPr>
        </p:nvSpPr>
        <p:spPr>
          <a:xfrm>
            <a:off x="1048969" y="122093"/>
            <a:ext cx="7996335" cy="576262"/>
          </a:xfrm>
        </p:spPr>
        <p:txBody>
          <a:bodyPr/>
          <a:lstStyle/>
          <a:p>
            <a:pPr xmlns:a="http://schemas.openxmlformats.org/drawingml/2006/main" eaLnBrk="1" hangingPunct="1"/>
            <a:r xmlns:a="http://schemas.openxmlformats.org/drawingml/2006/main">
              <a:rPr lang="es" altLang="en-US" sz="2800" dirty="0"/>
              <a:t>API de programación en tiempo real POSIX (cont.)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a:extLst>
              <a:ext uri="{FF2B5EF4-FFF2-40B4-BE49-F238E27FC236}">
                <a16:creationId xmlns:a16="http://schemas.microsoft.com/office/drawing/2014/main" id="{E181A9CF-D82A-47BC-AB9C-DC9AFB414DC6}"/>
              </a:ext>
            </a:extLst>
          </p:cNvPr>
          <p:cNvSpPr>
            <a:spLocks noGrp="1" noChangeArrowheads="1"/>
          </p:cNvSpPr>
          <p:nvPr>
            <p:ph type="title"/>
          </p:nvPr>
        </p:nvSpPr>
        <p:spPr>
          <a:xfrm>
            <a:off x="1138238" y="142417"/>
            <a:ext cx="7548562" cy="576262"/>
          </a:xfrm>
        </p:spPr>
        <p:txBody>
          <a:bodyPr/>
          <a:lstStyle/>
          <a:p>
            <a:pPr xmlns:a="http://schemas.openxmlformats.org/drawingml/2006/main" eaLnBrk="1" hangingPunct="1"/>
            <a:r xmlns:a="http://schemas.openxmlformats.org/drawingml/2006/main">
              <a:rPr lang="es" altLang="en-US" dirty="0"/>
              <a:t>Ejemplos de sistemas operativos</a:t>
            </a:r>
          </a:p>
        </p:txBody>
      </p:sp>
      <p:sp>
        <p:nvSpPr>
          <p:cNvPr id="108546" name="Rectangle 3">
            <a:extLst>
              <a:ext uri="{FF2B5EF4-FFF2-40B4-BE49-F238E27FC236}">
                <a16:creationId xmlns:a16="http://schemas.microsoft.com/office/drawing/2014/main" id="{70A19F9C-142A-4E79-B8AA-6FCF25AA622F}"/>
              </a:ext>
            </a:extLst>
          </p:cNvPr>
          <p:cNvSpPr>
            <a:spLocks noGrp="1" noChangeArrowheads="1"/>
          </p:cNvSpPr>
          <p:nvPr>
            <p:ph type="body" idx="1"/>
          </p:nvPr>
        </p:nvSpPr>
        <p:spPr>
          <a:xfrm>
            <a:off x="849086" y="1109663"/>
            <a:ext cx="6750277" cy="3508375"/>
          </a:xfrm>
        </p:spPr>
        <p:txBody>
          <a:bodyPr/>
          <a:lstStyle/>
          <a:p>
            <a:r xmlns:a="http://schemas.openxmlformats.org/drawingml/2006/main">
              <a:rPr lang="es" altLang="en-US" dirty="0"/>
              <a:t>programación de Linux</a:t>
            </a:r>
          </a:p>
          <a:p>
            <a:r xmlns:a="http://schemas.openxmlformats.org/drawingml/2006/main">
              <a:rPr lang="es" altLang="en-US" dirty="0"/>
              <a:t>programación de ventanas</a:t>
            </a:r>
          </a:p>
          <a:p>
            <a:r xmlns:a="http://schemas.openxmlformats.org/drawingml/2006/main">
              <a:rPr lang="es" altLang="en-US" dirty="0"/>
              <a:t>Programación de Solaris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a:extLst>
              <a:ext uri="{FF2B5EF4-FFF2-40B4-BE49-F238E27FC236}">
                <a16:creationId xmlns:a16="http://schemas.microsoft.com/office/drawing/2014/main" id="{8169387F-9479-4DF2-BB9E-7943E278796F}"/>
              </a:ext>
            </a:extLst>
          </p:cNvPr>
          <p:cNvSpPr>
            <a:spLocks noGrp="1" noChangeArrowheads="1"/>
          </p:cNvSpPr>
          <p:nvPr>
            <p:ph type="title"/>
          </p:nvPr>
        </p:nvSpPr>
        <p:spPr>
          <a:xfrm>
            <a:off x="1011283" y="129823"/>
            <a:ext cx="7848600" cy="576262"/>
          </a:xfrm>
        </p:spPr>
        <p:txBody>
          <a:bodyPr/>
          <a:lstStyle/>
          <a:p>
            <a:pPr xmlns:a="http://schemas.openxmlformats.org/drawingml/2006/main" eaLnBrk="1" hangingPunct="1"/>
            <a:r xmlns:a="http://schemas.openxmlformats.org/drawingml/2006/main">
              <a:rPr lang="es" altLang="en-US" sz="2800" dirty="0"/>
              <a:t>Programación de Linux hasta la versión 2.5</a:t>
            </a:r>
          </a:p>
        </p:txBody>
      </p:sp>
      <p:sp>
        <p:nvSpPr>
          <p:cNvPr id="110594" name="Rectangle 3">
            <a:extLst>
              <a:ext uri="{FF2B5EF4-FFF2-40B4-BE49-F238E27FC236}">
                <a16:creationId xmlns:a16="http://schemas.microsoft.com/office/drawing/2014/main" id="{1C80CB74-75D9-44E9-B5BE-5FA82CDE499B}"/>
              </a:ext>
            </a:extLst>
          </p:cNvPr>
          <p:cNvSpPr>
            <a:spLocks noGrp="1" noChangeArrowheads="1"/>
          </p:cNvSpPr>
          <p:nvPr>
            <p:ph type="body" idx="1"/>
          </p:nvPr>
        </p:nvSpPr>
        <p:spPr>
          <a:xfrm>
            <a:off x="802433" y="1057262"/>
            <a:ext cx="7650687" cy="4733938"/>
          </a:xfrm>
        </p:spPr>
        <p:txBody>
          <a:bodyPr/>
          <a:lstStyle/>
          <a:p>
            <a:pPr xmlns:a="http://schemas.openxmlformats.org/drawingml/2006/main">
              <a:lnSpc>
                <a:spcPct val="90000"/>
              </a:lnSpc>
            </a:pPr>
            <a:r xmlns:a="http://schemas.openxmlformats.org/drawingml/2006/main">
              <a:rPr lang="es" altLang="en-US" sz="1600" dirty="0"/>
              <a:t>Antes de la versión 2.5 del kernel, se ejecutaba una variación del algoritmo de programación estándar de UNIX.</a:t>
            </a:r>
          </a:p>
          <a:p>
            <a:pPr xmlns:a="http://schemas.openxmlformats.org/drawingml/2006/main">
              <a:lnSpc>
                <a:spcPct val="90000"/>
              </a:lnSpc>
            </a:pPr>
            <a:r xmlns:a="http://schemas.openxmlformats.org/drawingml/2006/main">
              <a:rPr lang="es" altLang="en-US" sz="1600" dirty="0"/>
              <a:t>La versión 2.5 pasó a orden constante </a:t>
            </a:r>
            <a:r xmlns:a="http://schemas.openxmlformats.org/drawingml/2006/main">
              <a:rPr lang="es" altLang="en-US" sz="1600" i="1" dirty="0"/>
              <a:t>O </a:t>
            </a:r>
            <a:r xmlns:a="http://schemas.openxmlformats.org/drawingml/2006/main">
              <a:rPr lang="es" altLang="en-US" sz="1600" dirty="0"/>
              <a:t>(1) tiempo de programación</a:t>
            </a:r>
          </a:p>
          <a:p>
            <a:pPr xmlns:a="http://schemas.openxmlformats.org/drawingml/2006/main" lvl="1">
              <a:lnSpc>
                <a:spcPct val="90000"/>
              </a:lnSpc>
            </a:pPr>
            <a:r xmlns:a="http://schemas.openxmlformats.org/drawingml/2006/main">
              <a:rPr lang="es" altLang="en-US" sz="1600" dirty="0"/>
              <a:t>Preventivo, basado en prioridades</a:t>
            </a:r>
          </a:p>
          <a:p>
            <a:pPr xmlns:a="http://schemas.openxmlformats.org/drawingml/2006/main" lvl="1">
              <a:lnSpc>
                <a:spcPct val="90000"/>
              </a:lnSpc>
            </a:pPr>
            <a:r xmlns:a="http://schemas.openxmlformats.org/drawingml/2006/main">
              <a:rPr lang="es" altLang="en-US" sz="1600" dirty="0"/>
              <a:t>Dos rangos de prioridad: tiempo compartido y tiempo real</a:t>
            </a:r>
          </a:p>
          <a:p>
            <a:pPr xmlns:a="http://schemas.openxmlformats.org/drawingml/2006/main" lvl="1">
              <a:lnSpc>
                <a:spcPct val="90000"/>
              </a:lnSpc>
            </a:pPr>
            <a:r xmlns:a="http://schemas.openxmlformats.org/drawingml/2006/main">
              <a:rPr lang="es" altLang="en-US" sz="1600" b="1" dirty="0"/>
              <a:t>en tiempo real </a:t>
            </a:r>
            <a:r xmlns:a="http://schemas.openxmlformats.org/drawingml/2006/main">
              <a:rPr lang="es" altLang="en-US" sz="1600" dirty="0"/>
              <a:t>de 0 a 99 y </a:t>
            </a:r>
            <a:r xmlns:a="http://schemas.openxmlformats.org/drawingml/2006/main">
              <a:rPr lang="es" altLang="en-US" sz="1600" b="1" dirty="0"/>
              <a:t>buen </a:t>
            </a:r>
            <a:r xmlns:a="http://schemas.openxmlformats.org/drawingml/2006/main">
              <a:rPr lang="es" altLang="en-US" sz="1600" dirty="0"/>
              <a:t>valor de 100 a 140</a:t>
            </a:r>
          </a:p>
          <a:p>
            <a:pPr xmlns:a="http://schemas.openxmlformats.org/drawingml/2006/main" lvl="1">
              <a:lnSpc>
                <a:spcPct val="90000"/>
              </a:lnSpc>
            </a:pPr>
            <a:r xmlns:a="http://schemas.openxmlformats.org/drawingml/2006/main">
              <a:rPr lang="es" altLang="en-US" sz="1600" dirty="0"/>
              <a:t>Mapa en prioridad global con valores numéricamente más bajos que indican una prioridad más alta</a:t>
            </a:r>
          </a:p>
          <a:p>
            <a:pPr xmlns:a="http://schemas.openxmlformats.org/drawingml/2006/main" lvl="1">
              <a:lnSpc>
                <a:spcPct val="90000"/>
              </a:lnSpc>
            </a:pPr>
            <a:r xmlns:a="http://schemas.openxmlformats.org/drawingml/2006/main">
              <a:rPr lang="es" altLang="en-US" sz="1600" dirty="0"/>
              <a:t>La prioridad más alta aumenta q</a:t>
            </a:r>
          </a:p>
          <a:p>
            <a:pPr xmlns:a="http://schemas.openxmlformats.org/drawingml/2006/main" lvl="1">
              <a:lnSpc>
                <a:spcPct val="90000"/>
              </a:lnSpc>
            </a:pPr>
            <a:r xmlns:a="http://schemas.openxmlformats.org/drawingml/2006/main">
              <a:rPr lang="es" altLang="en-US" sz="1600" dirty="0"/>
              <a:t>La tarea se puede ejecutar siempre que quede tiempo en el intervalo de tiempo ( </a:t>
            </a:r>
            <a:r xmlns:a="http://schemas.openxmlformats.org/drawingml/2006/main">
              <a:rPr lang="es" altLang="en-US" sz="1700" b="1" dirty="0">
                <a:solidFill>
                  <a:srgbClr val="006699"/>
                </a:solidFill>
                <a:latin typeface="+mj-lt"/>
              </a:rPr>
              <a:t>activo </a:t>
            </a:r>
            <a:r xmlns:a="http://schemas.openxmlformats.org/drawingml/2006/main">
              <a:rPr lang="es" altLang="en-US" sz="1600" dirty="0"/>
              <a:t>)</a:t>
            </a:r>
          </a:p>
          <a:p>
            <a:pPr xmlns:a="http://schemas.openxmlformats.org/drawingml/2006/main" lvl="1">
              <a:lnSpc>
                <a:spcPct val="90000"/>
              </a:lnSpc>
            </a:pPr>
            <a:r xmlns:a="http://schemas.openxmlformats.org/drawingml/2006/main">
              <a:rPr lang="es" altLang="en-US" sz="1600" dirty="0"/>
              <a:t>Si no queda tiempo ( </a:t>
            </a:r>
            <a:r xmlns:a="http://schemas.openxmlformats.org/drawingml/2006/main">
              <a:rPr lang="es" altLang="en-US" sz="1700" b="1" dirty="0">
                <a:solidFill>
                  <a:srgbClr val="006699"/>
                </a:solidFill>
                <a:latin typeface="+mj-lt"/>
              </a:rPr>
              <a:t>caducado </a:t>
            </a:r>
            <a:r xmlns:a="http://schemas.openxmlformats.org/drawingml/2006/main">
              <a:rPr lang="es" altLang="en-US" sz="1600" dirty="0"/>
              <a:t>), no se puede ejecutar hasta que todas las demás tareas utilicen sus sectores</a:t>
            </a:r>
          </a:p>
          <a:p>
            <a:pPr xmlns:a="http://schemas.openxmlformats.org/drawingml/2006/main" lvl="1">
              <a:lnSpc>
                <a:spcPct val="90000"/>
              </a:lnSpc>
            </a:pPr>
            <a:r xmlns:a="http://schemas.openxmlformats.org/drawingml/2006/main">
              <a:rPr lang="es" altLang="en-US" sz="1600" dirty="0"/>
              <a:t>Todas las tareas ejecutables se rastrean en </a:t>
            </a:r>
            <a:r xmlns:a="http://schemas.openxmlformats.org/drawingml/2006/main">
              <a:rPr lang="es" altLang="en-US" sz="1700" b="1" dirty="0" err="1">
                <a:solidFill>
                  <a:srgbClr val="006699"/>
                </a:solidFill>
                <a:latin typeface="+mj-lt"/>
              </a:rPr>
              <a:t>la cola de ejecución por CPU</a:t>
            </a:r>
            <a:r xmlns:a="http://schemas.openxmlformats.org/drawingml/2006/main">
              <a:rPr lang="es" altLang="en-US" sz="1600" b="1" dirty="0">
                <a:solidFill>
                  <a:srgbClr val="3366FF"/>
                </a:solidFill>
              </a:rPr>
              <a:t> </a:t>
            </a:r>
            <a:r xmlns:a="http://schemas.openxmlformats.org/drawingml/2006/main">
              <a:rPr lang="es" altLang="en-US" sz="1600" dirty="0"/>
              <a:t>estructura de datos</a:t>
            </a:r>
          </a:p>
          <a:p>
            <a:pPr xmlns:a="http://schemas.openxmlformats.org/drawingml/2006/main" lvl="2">
              <a:lnSpc>
                <a:spcPct val="90000"/>
              </a:lnSpc>
            </a:pPr>
            <a:r xmlns:a="http://schemas.openxmlformats.org/drawingml/2006/main">
              <a:rPr lang="es" altLang="en-US" sz="1600" dirty="0"/>
              <a:t>Dos matrices de prioridad (activas, caducadas)</a:t>
            </a:r>
          </a:p>
          <a:p>
            <a:pPr xmlns:a="http://schemas.openxmlformats.org/drawingml/2006/main" lvl="2">
              <a:lnSpc>
                <a:spcPct val="90000"/>
              </a:lnSpc>
            </a:pPr>
            <a:r xmlns:a="http://schemas.openxmlformats.org/drawingml/2006/main">
              <a:rPr lang="es" altLang="en-US" sz="1600" dirty="0"/>
              <a:t>Tareas indexadas por prioridad</a:t>
            </a:r>
          </a:p>
          <a:p>
            <a:pPr xmlns:a="http://schemas.openxmlformats.org/drawingml/2006/main" lvl="2">
              <a:lnSpc>
                <a:spcPct val="90000"/>
              </a:lnSpc>
            </a:pPr>
            <a:r xmlns:a="http://schemas.openxmlformats.org/drawingml/2006/main">
              <a:rPr lang="es" altLang="en-US" sz="1600" dirty="0"/>
              <a:t>Cuando ya no está activo, las matrices se intercambian.</a:t>
            </a:r>
          </a:p>
          <a:p>
            <a:pPr xmlns:a="http://schemas.openxmlformats.org/drawingml/2006/main" lvl="1">
              <a:lnSpc>
                <a:spcPct val="90000"/>
              </a:lnSpc>
            </a:pPr>
            <a:r xmlns:a="http://schemas.openxmlformats.org/drawingml/2006/main">
              <a:rPr lang="es" altLang="en-US" sz="1600" dirty="0"/>
              <a:t>Funcionó bien, pero tiempos de respuesta deficientes para procesos interactivos.</a:t>
            </a:r>
          </a:p>
          <a:p>
            <a:pPr>
              <a:lnSpc>
                <a:spcPct val="90000"/>
              </a:lnSpc>
              <a:buFont typeface="Monotype Sorts" pitchFamily="-84" charset="2"/>
              <a:buNone/>
            </a:pPr>
            <a:endParaRPr lang="en-US" alt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a:extLst>
              <a:ext uri="{FF2B5EF4-FFF2-40B4-BE49-F238E27FC236}">
                <a16:creationId xmlns:a16="http://schemas.microsoft.com/office/drawing/2014/main" id="{72308EB8-7072-4BEA-AF27-9B27AEE14DED}"/>
              </a:ext>
            </a:extLst>
          </p:cNvPr>
          <p:cNvSpPr>
            <a:spLocks noGrp="1" noChangeArrowheads="1"/>
          </p:cNvSpPr>
          <p:nvPr>
            <p:ph type="title"/>
          </p:nvPr>
        </p:nvSpPr>
        <p:spPr>
          <a:xfrm>
            <a:off x="1423952" y="161908"/>
            <a:ext cx="7594600" cy="576262"/>
          </a:xfrm>
        </p:spPr>
        <p:txBody>
          <a:bodyPr/>
          <a:lstStyle/>
          <a:p>
            <a:pPr xmlns:a="http://schemas.openxmlformats.org/drawingml/2006/main" eaLnBrk="1" hangingPunct="1"/>
            <a:r xmlns:a="http://schemas.openxmlformats.org/drawingml/2006/main">
              <a:rPr lang="es" altLang="en-US" dirty="0"/>
              <a:t>Programación de Linux en la versión 2.6.23 +</a:t>
            </a:r>
          </a:p>
        </p:txBody>
      </p:sp>
      <p:sp>
        <p:nvSpPr>
          <p:cNvPr id="112642" name="Rectangle 3">
            <a:extLst>
              <a:ext uri="{FF2B5EF4-FFF2-40B4-BE49-F238E27FC236}">
                <a16:creationId xmlns:a16="http://schemas.microsoft.com/office/drawing/2014/main" id="{2B145118-E234-40BA-B90B-2874CDDAE191}"/>
              </a:ext>
            </a:extLst>
          </p:cNvPr>
          <p:cNvSpPr>
            <a:spLocks noGrp="1" noChangeArrowheads="1"/>
          </p:cNvSpPr>
          <p:nvPr>
            <p:ph type="body" idx="1"/>
          </p:nvPr>
        </p:nvSpPr>
        <p:spPr>
          <a:xfrm>
            <a:off x="783773" y="1063481"/>
            <a:ext cx="7865703" cy="5071253"/>
          </a:xfrm>
        </p:spPr>
        <p:txBody>
          <a:bodyPr/>
          <a:lstStyle/>
          <a:p>
            <a:pPr xmlns:a="http://schemas.openxmlformats.org/drawingml/2006/main">
              <a:lnSpc>
                <a:spcPct val="90000"/>
              </a:lnSpc>
            </a:pPr>
            <a:r xmlns:a="http://schemas.openxmlformats.org/drawingml/2006/main">
              <a:rPr lang="es" altLang="en-US" b="1" dirty="0">
                <a:solidFill>
                  <a:srgbClr val="006699"/>
                </a:solidFill>
                <a:latin typeface="+mj-lt"/>
              </a:rPr>
              <a:t>Programador completamente justo (CFS)</a:t>
            </a:r>
          </a:p>
          <a:p>
            <a:pPr xmlns:a="http://schemas.openxmlformats.org/drawingml/2006/main">
              <a:lnSpc>
                <a:spcPct val="90000"/>
              </a:lnSpc>
            </a:pPr>
            <a:r xmlns:a="http://schemas.openxmlformats.org/drawingml/2006/main">
              <a:rPr lang="es" altLang="en-US" b="1" dirty="0">
                <a:latin typeface="+mj-lt"/>
              </a:rPr>
              <a:t>Programación de clases</a:t>
            </a:r>
          </a:p>
          <a:p>
            <a:pPr xmlns:a="http://schemas.openxmlformats.org/drawingml/2006/main" lvl="1">
              <a:lnSpc>
                <a:spcPct val="90000"/>
              </a:lnSpc>
            </a:pPr>
            <a:r xmlns:a="http://schemas.openxmlformats.org/drawingml/2006/main">
              <a:rPr lang="es" altLang="en-US" dirty="0"/>
              <a:t>Cada uno tiene una prioridad específica.</a:t>
            </a:r>
          </a:p>
          <a:p>
            <a:pPr xmlns:a="http://schemas.openxmlformats.org/drawingml/2006/main" lvl="1">
              <a:lnSpc>
                <a:spcPct val="90000"/>
              </a:lnSpc>
            </a:pPr>
            <a:r xmlns:a="http://schemas.openxmlformats.org/drawingml/2006/main">
              <a:rPr lang="es" altLang="en-US" dirty="0"/>
              <a:t>El programador elige la tarea de mayor prioridad en la clase de programación más alta</a:t>
            </a:r>
          </a:p>
          <a:p>
            <a:pPr xmlns:a="http://schemas.openxmlformats.org/drawingml/2006/main" lvl="1">
              <a:lnSpc>
                <a:spcPct val="90000"/>
              </a:lnSpc>
            </a:pPr>
            <a:r xmlns:a="http://schemas.openxmlformats.org/drawingml/2006/main">
              <a:rPr lang="es" altLang="en-US" dirty="0"/>
              <a:t>En lugar de cuántica basada en asignaciones de tiempo fijas, basada en la proporción de tiempo de CPU</a:t>
            </a:r>
          </a:p>
          <a:p>
            <a:pPr xmlns:a="http://schemas.openxmlformats.org/drawingml/2006/main" lvl="1">
              <a:lnSpc>
                <a:spcPct val="90000"/>
              </a:lnSpc>
            </a:pPr>
            <a:r xmlns:a="http://schemas.openxmlformats.org/drawingml/2006/main">
              <a:rPr lang="es" altLang="en-US" dirty="0"/>
              <a:t>Se incluyen dos clases de programación, se pueden agregar otras.</a:t>
            </a:r>
          </a:p>
          <a:p>
            <a:pPr xmlns:a="http://schemas.openxmlformats.org/drawingml/2006/main" marL="1095375" lvl="2" indent="-239713">
              <a:lnSpc>
                <a:spcPct val="90000"/>
              </a:lnSpc>
              <a:buFont typeface="Arial" panose="020B0604020202020204" pitchFamily="34" charset="0"/>
              <a:buAutoNum type="arabicPeriod"/>
            </a:pPr>
            <a:r xmlns:a="http://schemas.openxmlformats.org/drawingml/2006/main">
              <a:rPr lang="es" altLang="en-US" dirty="0"/>
              <a:t>por defecto</a:t>
            </a:r>
          </a:p>
          <a:p>
            <a:pPr xmlns:a="http://schemas.openxmlformats.org/drawingml/2006/main" marL="1095375" lvl="2" indent="-239713">
              <a:lnSpc>
                <a:spcPct val="90000"/>
              </a:lnSpc>
              <a:buFont typeface="Arial" panose="020B0604020202020204" pitchFamily="34" charset="0"/>
              <a:buAutoNum type="arabicPeriod"/>
            </a:pPr>
            <a:r xmlns:a="http://schemas.openxmlformats.org/drawingml/2006/main">
              <a:rPr lang="es" altLang="en-US" dirty="0"/>
              <a:t>tiempo real</a:t>
            </a:r>
          </a:p>
          <a:p>
            <a:pPr marL="457200" lvl="1" indent="0">
              <a:lnSpc>
                <a:spcPct val="90000"/>
              </a:lnSpc>
              <a:buNone/>
            </a:pPr>
            <a:endParaRPr lang="en-US" altLang="en-US" dirty="0"/>
          </a:p>
        </p:txBody>
      </p:sp>
    </p:spTree>
    <p:extLst>
      <p:ext uri="{BB962C8B-B14F-4D97-AF65-F5344CB8AC3E}">
        <p14:creationId xmlns:p14="http://schemas.microsoft.com/office/powerpoint/2010/main" val="1240894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1EB4A270-3C01-4E70-B6CB-FA456BBCDA90}"/>
              </a:ext>
            </a:extLst>
          </p:cNvPr>
          <p:cNvSpPr>
            <a:spLocks noGrp="1" noChangeArrowheads="1"/>
          </p:cNvSpPr>
          <p:nvPr>
            <p:ph type="title"/>
          </p:nvPr>
        </p:nvSpPr>
        <p:spPr>
          <a:xfrm>
            <a:off x="838200" y="229606"/>
            <a:ext cx="7848600" cy="576262"/>
          </a:xfrm>
        </p:spPr>
        <p:txBody>
          <a:bodyPr/>
          <a:lstStyle/>
          <a:p>
            <a:pPr xmlns:a="http://schemas.openxmlformats.org/drawingml/2006/main" eaLnBrk="1" hangingPunct="1"/>
            <a:r xmlns:a="http://schemas.openxmlformats.org/drawingml/2006/main">
              <a:rPr lang="es" altLang="en-US" dirty="0"/>
              <a:t>Programador de CPU</a:t>
            </a:r>
          </a:p>
        </p:txBody>
      </p:sp>
      <p:sp>
        <p:nvSpPr>
          <p:cNvPr id="27651" name="Rectangle 3">
            <a:extLst>
              <a:ext uri="{FF2B5EF4-FFF2-40B4-BE49-F238E27FC236}">
                <a16:creationId xmlns:a16="http://schemas.microsoft.com/office/drawing/2014/main" id="{6B795676-7DD0-4F16-8B81-4EFFF754D531}"/>
              </a:ext>
            </a:extLst>
          </p:cNvPr>
          <p:cNvSpPr>
            <a:spLocks noGrp="1" noChangeArrowheads="1"/>
          </p:cNvSpPr>
          <p:nvPr>
            <p:ph type="body" idx="1"/>
          </p:nvPr>
        </p:nvSpPr>
        <p:spPr>
          <a:xfrm>
            <a:off x="838201" y="1169988"/>
            <a:ext cx="7227276" cy="4808781"/>
          </a:xfrm>
        </p:spPr>
        <p:txBody>
          <a:bodyPr/>
          <a:lstStyle/>
          <a:p>
            <a:pPr xmlns:a="http://schemas.openxmlformats.org/drawingml/2006/main">
              <a:defRPr/>
            </a:pPr>
            <a:r xmlns:a="http://schemas.openxmlformats.org/drawingml/2006/main">
              <a:rPr lang="es" dirty="0">
                <a:ea typeface="ＭＳ Ｐゴシック" charset="0"/>
                <a:cs typeface="ＭＳ Ｐゴシック" charset="0"/>
              </a:rPr>
              <a:t>El</a:t>
            </a:r>
            <a:r xmlns:a="http://schemas.openxmlformats.org/drawingml/2006/main">
              <a:rPr lang="es" b="1" dirty="0">
                <a:solidFill>
                  <a:srgbClr val="3366FF"/>
                </a:solidFill>
                <a:ea typeface="ＭＳ Ｐゴシック" charset="0"/>
                <a:cs typeface="ＭＳ Ｐゴシック" charset="0"/>
              </a:rPr>
              <a:t> </a:t>
            </a:r>
            <a:r xmlns:a="http://schemas.openxmlformats.org/drawingml/2006/main">
              <a:rPr lang="es" b="1" dirty="0">
                <a:solidFill>
                  <a:srgbClr val="006699"/>
                </a:solidFill>
                <a:latin typeface="+mj-lt"/>
              </a:rPr>
              <a:t>El programador de CPU </a:t>
            </a:r>
            <a:r xmlns:a="http://schemas.openxmlformats.org/drawingml/2006/main">
              <a:rPr lang="es" dirty="0">
                <a:ea typeface="ＭＳ Ｐゴシック" charset="-128"/>
                <a:cs typeface="ＭＳ Ｐゴシック" charset="-128"/>
              </a:rPr>
              <a:t>selecciona entre los procesos en la cola listos y asigna un núcleo de CPU a uno de ellos.</a:t>
            </a:r>
          </a:p>
          <a:p>
            <a:pPr xmlns:a="http://schemas.openxmlformats.org/drawingml/2006/main" marL="742835" lvl="1">
              <a:defRPr/>
            </a:pPr>
            <a:r xmlns:a="http://schemas.openxmlformats.org/drawingml/2006/main">
              <a:rPr lang="es" dirty="0">
                <a:ea typeface="ＭＳ Ｐゴシック" charset="-128"/>
              </a:rPr>
              <a:t>La cola se puede ordenar de varias maneras.</a:t>
            </a:r>
          </a:p>
          <a:p>
            <a:pPr xmlns:a="http://schemas.openxmlformats.org/drawingml/2006/main">
              <a:defRPr/>
            </a:pPr>
            <a:r xmlns:a="http://schemas.openxmlformats.org/drawingml/2006/main">
              <a:rPr lang="es" dirty="0">
                <a:ea typeface="ＭＳ Ｐゴシック" charset="-128"/>
                <a:cs typeface="ＭＳ Ｐゴシック" charset="-128"/>
              </a:rPr>
              <a:t>Las decisiones de programación de la CPU pueden tener lugar cuando un proceso:</a:t>
            </a:r>
          </a:p>
          <a:p>
            <a:pPr xmlns:a="http://schemas.openxmlformats.org/drawingml/2006/main" marL="799900" lvl="1" indent="-342815">
              <a:buFont typeface="Monotype Sorts" pitchFamily="-84" charset="2"/>
              <a:buNone/>
              <a:defRPr/>
            </a:pPr>
            <a:r xmlns:a="http://schemas.openxmlformats.org/drawingml/2006/main">
              <a:rPr lang="es" dirty="0">
                <a:solidFill>
                  <a:srgbClr val="CC6600"/>
                </a:solidFill>
                <a:ea typeface="ＭＳ Ｐゴシック" charset="-128"/>
              </a:rPr>
              <a:t>1. </a:t>
            </a:r>
            <a:r xmlns:a="http://schemas.openxmlformats.org/drawingml/2006/main">
              <a:rPr lang="es" dirty="0">
                <a:ea typeface="ＭＳ Ｐゴシック" charset="-128"/>
              </a:rPr>
              <a:t>Cambia del estado de ejecución al estado de espera.</a:t>
            </a:r>
          </a:p>
          <a:p>
            <a:pPr xmlns:a="http://schemas.openxmlformats.org/drawingml/2006/main" marL="799900" lvl="1" indent="-342815">
              <a:buFont typeface="Monotype Sorts" pitchFamily="-84" charset="2"/>
              <a:buNone/>
              <a:defRPr/>
            </a:pPr>
            <a:r xmlns:a="http://schemas.openxmlformats.org/drawingml/2006/main">
              <a:rPr lang="es" dirty="0">
                <a:solidFill>
                  <a:srgbClr val="CC6600"/>
                </a:solidFill>
                <a:ea typeface="ＭＳ Ｐゴシック" charset="-128"/>
              </a:rPr>
              <a:t>2. </a:t>
            </a:r>
            <a:r xmlns:a="http://schemas.openxmlformats.org/drawingml/2006/main">
              <a:rPr lang="es" dirty="0">
                <a:ea typeface="ＭＳ Ｐゴシック" charset="-128"/>
              </a:rPr>
              <a:t>Cambia del estado en ejecución al estado listo</a:t>
            </a:r>
          </a:p>
          <a:p>
            <a:pPr xmlns:a="http://schemas.openxmlformats.org/drawingml/2006/main" marL="799900" lvl="1" indent="-342815">
              <a:buFont typeface="Monotype Sorts" pitchFamily="-84" charset="2"/>
              <a:buNone/>
              <a:defRPr/>
            </a:pPr>
            <a:r xmlns:a="http://schemas.openxmlformats.org/drawingml/2006/main">
              <a:rPr lang="es" dirty="0">
                <a:solidFill>
                  <a:srgbClr val="CC6600"/>
                </a:solidFill>
                <a:ea typeface="ＭＳ Ｐゴシック" charset="-128"/>
              </a:rPr>
              <a:t>3. </a:t>
            </a:r>
            <a:r xmlns:a="http://schemas.openxmlformats.org/drawingml/2006/main">
              <a:rPr lang="es" dirty="0">
                <a:ea typeface="ＭＳ Ｐゴシック" charset="-128"/>
              </a:rPr>
              <a:t>Cambia de espera a listo</a:t>
            </a:r>
          </a:p>
          <a:p>
            <a:pPr xmlns:a="http://schemas.openxmlformats.org/drawingml/2006/main" marL="799900" lvl="1" indent="-342815">
              <a:buFont typeface="Monotype Sorts" charset="2"/>
              <a:buAutoNum type="arabicPeriod" startAt="4"/>
              <a:defRPr/>
            </a:pPr>
            <a:r xmlns:a="http://schemas.openxmlformats.org/drawingml/2006/main">
              <a:rPr lang="es" dirty="0">
                <a:ea typeface="ＭＳ Ｐゴシック" charset="-128"/>
              </a:rPr>
              <a:t>termina</a:t>
            </a:r>
          </a:p>
          <a:p>
            <a:pPr xmlns:a="http://schemas.openxmlformats.org/drawingml/2006/main">
              <a:defRPr/>
            </a:pPr>
            <a:r xmlns:a="http://schemas.openxmlformats.org/drawingml/2006/main">
              <a:rPr lang="es" dirty="0">
                <a:ea typeface="ＭＳ Ｐゴシック" charset="-128"/>
                <a:cs typeface="ＭＳ Ｐゴシック" charset="-128"/>
              </a:rPr>
              <a:t>Para las situaciones 1 y 4, no hay elección en términos de programación. Se debe seleccionar un nuevo proceso (si existe uno en la cola listo) para su ejecución.</a:t>
            </a:r>
          </a:p>
          <a:p>
            <a:pPr xmlns:a="http://schemas.openxmlformats.org/drawingml/2006/main">
              <a:defRPr/>
            </a:pPr>
            <a:r xmlns:a="http://schemas.openxmlformats.org/drawingml/2006/main">
              <a:rPr lang="es" dirty="0">
                <a:ea typeface="ＭＳ Ｐゴシック" charset="-128"/>
                <a:cs typeface="ＭＳ Ｐゴシック" charset="-128"/>
              </a:rPr>
              <a:t>Sin embargo, en las situaciones 2 y 3 existe una opción.</a:t>
            </a:r>
            <a:endParaRPr xmlns:a="http://schemas.openxmlformats.org/drawingml/2006/main" lang="en-US" b="1" dirty="0">
              <a:solidFill>
                <a:srgbClr val="3366FF"/>
              </a:solidFill>
              <a:ea typeface="ＭＳ Ｐゴシック" charset="0"/>
              <a:cs typeface="ＭＳ Ｐゴシック"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a:extLst>
              <a:ext uri="{FF2B5EF4-FFF2-40B4-BE49-F238E27FC236}">
                <a16:creationId xmlns:a16="http://schemas.microsoft.com/office/drawing/2014/main" id="{72308EB8-7072-4BEA-AF27-9B27AEE14DED}"/>
              </a:ext>
            </a:extLst>
          </p:cNvPr>
          <p:cNvSpPr>
            <a:spLocks noGrp="1" noChangeArrowheads="1"/>
          </p:cNvSpPr>
          <p:nvPr>
            <p:ph type="title"/>
          </p:nvPr>
        </p:nvSpPr>
        <p:spPr>
          <a:xfrm>
            <a:off x="1332512" y="69396"/>
            <a:ext cx="7594600" cy="576262"/>
          </a:xfrm>
        </p:spPr>
        <p:txBody>
          <a:bodyPr/>
          <a:lstStyle/>
          <a:p>
            <a:pPr xmlns:a="http://schemas.openxmlformats.org/drawingml/2006/main" eaLnBrk="1" hangingPunct="1"/>
            <a:r xmlns:a="http://schemas.openxmlformats.org/drawingml/2006/main">
              <a:rPr lang="es" altLang="en-US" sz="2400" dirty="0"/>
              <a:t>Programación de Linux en la versión 2.6.23 + (Cont.)</a:t>
            </a:r>
          </a:p>
        </p:txBody>
      </p:sp>
      <p:sp>
        <p:nvSpPr>
          <p:cNvPr id="112642" name="Rectangle 3">
            <a:extLst>
              <a:ext uri="{FF2B5EF4-FFF2-40B4-BE49-F238E27FC236}">
                <a16:creationId xmlns:a16="http://schemas.microsoft.com/office/drawing/2014/main" id="{2B145118-E234-40BA-B90B-2874CDDAE191}"/>
              </a:ext>
            </a:extLst>
          </p:cNvPr>
          <p:cNvSpPr>
            <a:spLocks noGrp="1" noChangeArrowheads="1"/>
          </p:cNvSpPr>
          <p:nvPr>
            <p:ph type="body" idx="1"/>
          </p:nvPr>
        </p:nvSpPr>
        <p:spPr>
          <a:xfrm>
            <a:off x="783773" y="951721"/>
            <a:ext cx="7205195" cy="4943753"/>
          </a:xfrm>
        </p:spPr>
        <p:txBody>
          <a:bodyPr/>
          <a:lstStyle/>
          <a:p>
            <a:pPr xmlns:a="http://schemas.openxmlformats.org/drawingml/2006/main">
              <a:lnSpc>
                <a:spcPct val="90000"/>
              </a:lnSpc>
            </a:pPr>
            <a:r xmlns:a="http://schemas.openxmlformats.org/drawingml/2006/main">
              <a:rPr lang="es" altLang="en-US" dirty="0"/>
              <a:t>Quantum calculado en base a </a:t>
            </a:r>
            <a:r xmlns:a="http://schemas.openxmlformats.org/drawingml/2006/main">
              <a:rPr lang="es" altLang="en-US" b="1" dirty="0">
                <a:solidFill>
                  <a:srgbClr val="006699"/>
                </a:solidFill>
                <a:latin typeface="+mj-lt"/>
              </a:rPr>
              <a:t>un buen valor </a:t>
            </a:r>
            <a:r xmlns:a="http://schemas.openxmlformats.org/drawingml/2006/main">
              <a:rPr lang="es" altLang="en-US" dirty="0"/>
              <a:t>de -20 a +19</a:t>
            </a:r>
          </a:p>
          <a:p>
            <a:pPr xmlns:a="http://schemas.openxmlformats.org/drawingml/2006/main" lvl="1">
              <a:lnSpc>
                <a:spcPct val="90000"/>
              </a:lnSpc>
            </a:pPr>
            <a:r xmlns:a="http://schemas.openxmlformats.org/drawingml/2006/main">
              <a:rPr lang="es" altLang="en-US" dirty="0"/>
              <a:t>El valor más bajo es la prioridad más alta</a:t>
            </a:r>
          </a:p>
          <a:p>
            <a:pPr xmlns:a="http://schemas.openxmlformats.org/drawingml/2006/main" lvl="1">
              <a:lnSpc>
                <a:spcPct val="90000"/>
              </a:lnSpc>
            </a:pPr>
            <a:r xmlns:a="http://schemas.openxmlformats.org/drawingml/2006/main">
              <a:rPr lang="es" altLang="en-US" dirty="0"/>
              <a:t>Calcula </a:t>
            </a:r>
            <a:r xmlns:a="http://schemas.openxmlformats.org/drawingml/2006/main">
              <a:rPr lang="es" altLang="en-US" b="1" dirty="0">
                <a:solidFill>
                  <a:srgbClr val="006699"/>
                </a:solidFill>
                <a:latin typeface="+mj-lt"/>
              </a:rPr>
              <a:t>la latencia objetivo </a:t>
            </a:r>
            <a:r xmlns:a="http://schemas.openxmlformats.org/drawingml/2006/main">
              <a:rPr lang="es" altLang="en-US" dirty="0"/>
              <a:t>: intervalo de tiempo durante el cual la tarea debe ejecutarse al menos una vez</a:t>
            </a:r>
          </a:p>
          <a:p>
            <a:pPr xmlns:a="http://schemas.openxmlformats.org/drawingml/2006/main" lvl="1">
              <a:lnSpc>
                <a:spcPct val="90000"/>
              </a:lnSpc>
            </a:pPr>
            <a:r xmlns:a="http://schemas.openxmlformats.org/drawingml/2006/main">
              <a:rPr lang="es" altLang="en-US" dirty="0"/>
              <a:t>La latencia objetivo puede aumentar si, por ejemplo, aumenta el número de tareas activas</a:t>
            </a:r>
          </a:p>
          <a:p>
            <a:pPr xmlns:a="http://schemas.openxmlformats.org/drawingml/2006/main">
              <a:lnSpc>
                <a:spcPct val="90000"/>
              </a:lnSpc>
            </a:pPr>
            <a:r xmlns:a="http://schemas.openxmlformats.org/drawingml/2006/main">
              <a:rPr lang="es" altLang="en-US" dirty="0"/>
              <a:t>El programador CFS mantiene </a:t>
            </a:r>
            <a:r xmlns:a="http://schemas.openxmlformats.org/drawingml/2006/main">
              <a:rPr lang="es" altLang="en-US" b="1" dirty="0">
                <a:solidFill>
                  <a:srgbClr val="006699"/>
                </a:solidFill>
                <a:latin typeface="+mj-lt"/>
              </a:rPr>
              <a:t>el tiempo de ejecución virtual por tarea </a:t>
            </a:r>
            <a:r xmlns:a="http://schemas.openxmlformats.org/drawingml/2006/main">
              <a:rPr lang="es" altLang="en-US" dirty="0"/>
              <a:t>en </a:t>
            </a:r>
            <a:r xmlns:a="http://schemas.openxmlformats.org/drawingml/2006/main">
              <a:rPr lang="es" altLang="en-US" b="1" dirty="0" err="1">
                <a:latin typeface="Courier New" panose="02070309020205020404" pitchFamily="49" charset="0"/>
              </a:rPr>
              <a:t>tiempo de ejecución variable</a:t>
            </a:r>
            <a:endParaRPr xmlns:a="http://schemas.openxmlformats.org/drawingml/2006/main" lang="en-US" altLang="en-US" b="1" dirty="0">
              <a:latin typeface="Courier New" panose="02070309020205020404" pitchFamily="49" charset="0"/>
            </a:endParaRPr>
          </a:p>
          <a:p>
            <a:pPr xmlns:a="http://schemas.openxmlformats.org/drawingml/2006/main" lvl="1">
              <a:lnSpc>
                <a:spcPct val="90000"/>
              </a:lnSpc>
            </a:pPr>
            <a:r xmlns:a="http://schemas.openxmlformats.org/drawingml/2006/main">
              <a:rPr lang="es" altLang="en-US" dirty="0"/>
              <a:t>Asociado con un factor de deterioro basado en la prioridad de la tarea: una prioridad más baja es una tasa de deterioro más alta</a:t>
            </a:r>
          </a:p>
          <a:p>
            <a:pPr xmlns:a="http://schemas.openxmlformats.org/drawingml/2006/main" lvl="1">
              <a:lnSpc>
                <a:spcPct val="90000"/>
              </a:lnSpc>
            </a:pPr>
            <a:r xmlns:a="http://schemas.openxmlformats.org/drawingml/2006/main">
              <a:rPr lang="es" altLang="en-US" dirty="0"/>
              <a:t>La prioridad predeterminada normal produce tiempo de ejecución virtual = tiempo de ejecución real</a:t>
            </a:r>
          </a:p>
          <a:p>
            <a:pPr xmlns:a="http://schemas.openxmlformats.org/drawingml/2006/main">
              <a:lnSpc>
                <a:spcPct val="90000"/>
              </a:lnSpc>
            </a:pPr>
            <a:r xmlns:a="http://schemas.openxmlformats.org/drawingml/2006/main">
              <a:rPr lang="es" altLang="en-US" dirty="0"/>
              <a:t>Para decidir la siguiente tarea a ejecutar, el programador elige la tarea con el tiempo de ejecución virtual más bajo</a:t>
            </a:r>
          </a:p>
          <a:p>
            <a:pPr lvl="1">
              <a:lnSpc>
                <a:spcPct val="90000"/>
              </a:lnSpc>
            </a:pPr>
            <a:endParaRPr lang="en-US" altLang="en-US" dirty="0"/>
          </a:p>
          <a:p>
            <a:pPr marL="1095375" lvl="2" indent="-239713">
              <a:lnSpc>
                <a:spcPct val="90000"/>
              </a:lnSpc>
            </a:pPr>
            <a:endParaRPr lang="en-US" altLang="en-US" sz="1600" dirty="0"/>
          </a:p>
          <a:p>
            <a:pPr lvl="1">
              <a:lnSpc>
                <a:spcPct val="90000"/>
              </a:lnSpc>
            </a:pPr>
            <a:endParaRPr lang="en-US" alt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a:extLst>
              <a:ext uri="{FF2B5EF4-FFF2-40B4-BE49-F238E27FC236}">
                <a16:creationId xmlns:a16="http://schemas.microsoft.com/office/drawing/2014/main" id="{0051E590-6092-4C16-A466-20459637CDD0}"/>
              </a:ext>
            </a:extLst>
          </p:cNvPr>
          <p:cNvSpPr>
            <a:spLocks noGrp="1" noChangeArrowheads="1"/>
          </p:cNvSpPr>
          <p:nvPr>
            <p:ph type="title"/>
          </p:nvPr>
        </p:nvSpPr>
        <p:spPr>
          <a:xfrm>
            <a:off x="827088" y="130652"/>
            <a:ext cx="7859712" cy="576262"/>
          </a:xfrm>
        </p:spPr>
        <p:txBody>
          <a:bodyPr/>
          <a:lstStyle/>
          <a:p>
            <a:pPr xmlns:a="http://schemas.openxmlformats.org/drawingml/2006/main" eaLnBrk="1" hangingPunct="1"/>
            <a:r xmlns:a="http://schemas.openxmlformats.org/drawingml/2006/main">
              <a:rPr lang="es" altLang="en-US" dirty="0"/>
              <a:t>Rendimiento del SFC</a:t>
            </a:r>
          </a:p>
        </p:txBody>
      </p:sp>
      <p:pic>
        <p:nvPicPr>
          <p:cNvPr id="114690" name="Picture 4" descr="Screen Shot 2012-12-17 at 9.25.06 PM.png">
            <a:extLst>
              <a:ext uri="{FF2B5EF4-FFF2-40B4-BE49-F238E27FC236}">
                <a16:creationId xmlns:a16="http://schemas.microsoft.com/office/drawing/2014/main" id="{E26FC3A4-5035-4C42-831C-EFBC436295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76513" y="1077913"/>
            <a:ext cx="4389437" cy="537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a:extLst>
              <a:ext uri="{FF2B5EF4-FFF2-40B4-BE49-F238E27FC236}">
                <a16:creationId xmlns:a16="http://schemas.microsoft.com/office/drawing/2014/main" id="{77CC9487-DADE-43D0-8ECA-52F4E44EB927}"/>
              </a:ext>
            </a:extLst>
          </p:cNvPr>
          <p:cNvSpPr>
            <a:spLocks noGrp="1"/>
          </p:cNvSpPr>
          <p:nvPr>
            <p:ph type="title"/>
          </p:nvPr>
        </p:nvSpPr>
        <p:spPr>
          <a:xfrm>
            <a:off x="457200" y="137390"/>
            <a:ext cx="8229600" cy="576262"/>
          </a:xfrm>
        </p:spPr>
        <p:txBody>
          <a:bodyPr/>
          <a:lstStyle/>
          <a:p>
            <a:r xmlns:a="http://schemas.openxmlformats.org/drawingml/2006/main">
              <a:rPr lang="es" altLang="en-US" dirty="0"/>
              <a:t>Programación de Linux (cont.)</a:t>
            </a:r>
          </a:p>
        </p:txBody>
      </p:sp>
      <p:sp>
        <p:nvSpPr>
          <p:cNvPr id="116738" name="Content Placeholder 2">
            <a:extLst>
              <a:ext uri="{FF2B5EF4-FFF2-40B4-BE49-F238E27FC236}">
                <a16:creationId xmlns:a16="http://schemas.microsoft.com/office/drawing/2014/main" id="{E02DB423-4929-4748-A706-EFB4B1D0D838}"/>
              </a:ext>
            </a:extLst>
          </p:cNvPr>
          <p:cNvSpPr>
            <a:spLocks noGrp="1"/>
          </p:cNvSpPr>
          <p:nvPr>
            <p:ph idx="1"/>
          </p:nvPr>
        </p:nvSpPr>
        <p:spPr>
          <a:xfrm>
            <a:off x="882650" y="1022668"/>
            <a:ext cx="7791450" cy="4530725"/>
          </a:xfrm>
        </p:spPr>
        <p:txBody>
          <a:bodyPr/>
          <a:lstStyle/>
          <a:p>
            <a:r xmlns:a="http://schemas.openxmlformats.org/drawingml/2006/main">
              <a:rPr lang="es" altLang="en-US" dirty="0"/>
              <a:t>Programación en tiempo real según POSIX.1b</a:t>
            </a:r>
          </a:p>
          <a:p>
            <a:pPr xmlns:a="http://schemas.openxmlformats.org/drawingml/2006/main" lvl="1"/>
            <a:r xmlns:a="http://schemas.openxmlformats.org/drawingml/2006/main">
              <a:rPr lang="es" altLang="en-US" dirty="0"/>
              <a:t>Las tareas en tiempo real tienen prioridades estáticas</a:t>
            </a:r>
          </a:p>
          <a:p>
            <a:r xmlns:a="http://schemas.openxmlformats.org/drawingml/2006/main">
              <a:rPr lang="es" altLang="en-US" dirty="0"/>
              <a:t>Mapa normal y en tiempo real en el esquema de prioridad global</a:t>
            </a:r>
          </a:p>
          <a:p>
            <a:r xmlns:a="http://schemas.openxmlformats.org/drawingml/2006/main">
              <a:rPr lang="es" altLang="en-US" dirty="0"/>
              <a:t>Buen valor de -20 mapas a la prioridad global 100</a:t>
            </a:r>
          </a:p>
          <a:p>
            <a:r xmlns:a="http://schemas.openxmlformats.org/drawingml/2006/main">
              <a:rPr lang="es" altLang="en-US" dirty="0"/>
              <a:t>Buen valor de +19 mapas a la prioridad 139</a:t>
            </a:r>
          </a:p>
          <a:p>
            <a:endParaRPr lang="en-US" altLang="en-US" dirty="0"/>
          </a:p>
        </p:txBody>
      </p:sp>
      <p:pic>
        <p:nvPicPr>
          <p:cNvPr id="116739" name="Picture 1" descr="Screen Shot 2012-12-17 at 9.28.34 PM.png">
            <a:extLst>
              <a:ext uri="{FF2B5EF4-FFF2-40B4-BE49-F238E27FC236}">
                <a16:creationId xmlns:a16="http://schemas.microsoft.com/office/drawing/2014/main" id="{962147AC-858B-4382-8168-1FA988CFB04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66240" y="3081004"/>
            <a:ext cx="5522913" cy="1546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Title 1">
            <a:extLst>
              <a:ext uri="{FF2B5EF4-FFF2-40B4-BE49-F238E27FC236}">
                <a16:creationId xmlns:a16="http://schemas.microsoft.com/office/drawing/2014/main" id="{15E5355E-AE48-4BA0-9903-BD07675EB4FA}"/>
              </a:ext>
            </a:extLst>
          </p:cNvPr>
          <p:cNvSpPr>
            <a:spLocks noGrp="1"/>
          </p:cNvSpPr>
          <p:nvPr>
            <p:ph type="title"/>
          </p:nvPr>
        </p:nvSpPr>
        <p:spPr>
          <a:xfrm>
            <a:off x="457200" y="228830"/>
            <a:ext cx="8229600" cy="576262"/>
          </a:xfrm>
        </p:spPr>
        <p:txBody>
          <a:bodyPr/>
          <a:lstStyle/>
          <a:p>
            <a:r xmlns:a="http://schemas.openxmlformats.org/drawingml/2006/main">
              <a:rPr lang="es" altLang="en-US" dirty="0"/>
              <a:t>Programación de Linux (cont.)</a:t>
            </a:r>
          </a:p>
        </p:txBody>
      </p:sp>
      <p:sp>
        <p:nvSpPr>
          <p:cNvPr id="117762" name="Content Placeholder 2">
            <a:extLst>
              <a:ext uri="{FF2B5EF4-FFF2-40B4-BE49-F238E27FC236}">
                <a16:creationId xmlns:a16="http://schemas.microsoft.com/office/drawing/2014/main" id="{A42B57D8-264F-4D4F-9A5A-A9E3DC09C54C}"/>
              </a:ext>
            </a:extLst>
          </p:cNvPr>
          <p:cNvSpPr>
            <a:spLocks noGrp="1"/>
          </p:cNvSpPr>
          <p:nvPr>
            <p:ph idx="1"/>
          </p:nvPr>
        </p:nvSpPr>
        <p:spPr>
          <a:xfrm>
            <a:off x="882650" y="1144588"/>
            <a:ext cx="7791450" cy="4530725"/>
          </a:xfrm>
        </p:spPr>
        <p:txBody>
          <a:bodyPr/>
          <a:lstStyle/>
          <a:p>
            <a:r xmlns:a="http://schemas.openxmlformats.org/drawingml/2006/main">
              <a:rPr lang="es" altLang="en-US" dirty="0"/>
              <a:t>Linux admite el equilibrio de carga, pero también admite NUMA.</a:t>
            </a:r>
          </a:p>
          <a:p>
            <a:r xmlns:a="http://schemas.openxmlformats.org/drawingml/2006/main">
              <a:rPr lang="es" altLang="en-US" b="1" dirty="0"/>
              <a:t>El dominio de programación </a:t>
            </a:r>
            <a:r xmlns:a="http://schemas.openxmlformats.org/drawingml/2006/main">
              <a:rPr lang="es" altLang="en-US" dirty="0"/>
              <a:t>es un conjunto de núcleos de CPU que se pueden equilibrar entre sí.</a:t>
            </a:r>
          </a:p>
          <a:p>
            <a:r xmlns:a="http://schemas.openxmlformats.org/drawingml/2006/main">
              <a:rPr lang="es" altLang="en-US" dirty="0"/>
              <a:t>Los dominios están organizados según lo que comparten (es decir, memoria caché). El objetivo es evitar que los subprocesos migren entre dominios.</a:t>
            </a:r>
          </a:p>
        </p:txBody>
      </p:sp>
      <p:pic>
        <p:nvPicPr>
          <p:cNvPr id="117763" name="Picture 1">
            <a:extLst>
              <a:ext uri="{FF2B5EF4-FFF2-40B4-BE49-F238E27FC236}">
                <a16:creationId xmlns:a16="http://schemas.microsoft.com/office/drawing/2014/main" id="{419DDE73-3A6B-402B-AD36-41FFBDF50EA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3271838"/>
            <a:ext cx="3981450"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a:extLst>
              <a:ext uri="{FF2B5EF4-FFF2-40B4-BE49-F238E27FC236}">
                <a16:creationId xmlns:a16="http://schemas.microsoft.com/office/drawing/2014/main" id="{57846D64-B929-4C0F-B0F2-2317AECF5035}"/>
              </a:ext>
            </a:extLst>
          </p:cNvPr>
          <p:cNvSpPr>
            <a:spLocks noGrp="1"/>
          </p:cNvSpPr>
          <p:nvPr>
            <p:ph type="title"/>
          </p:nvPr>
        </p:nvSpPr>
        <p:spPr>
          <a:xfrm>
            <a:off x="457200" y="114477"/>
            <a:ext cx="8229600" cy="576262"/>
          </a:xfrm>
        </p:spPr>
        <p:txBody>
          <a:bodyPr/>
          <a:lstStyle/>
          <a:p>
            <a:r xmlns:a="http://schemas.openxmlformats.org/drawingml/2006/main">
              <a:rPr lang="es" altLang="en-US" dirty="0"/>
              <a:t>Programación de Windows</a:t>
            </a:r>
          </a:p>
        </p:txBody>
      </p:sp>
      <p:sp>
        <p:nvSpPr>
          <p:cNvPr id="118786" name="Content Placeholder 2">
            <a:extLst>
              <a:ext uri="{FF2B5EF4-FFF2-40B4-BE49-F238E27FC236}">
                <a16:creationId xmlns:a16="http://schemas.microsoft.com/office/drawing/2014/main" id="{0F277E99-A9C4-42A6-8C98-C4958ADB5423}"/>
              </a:ext>
            </a:extLst>
          </p:cNvPr>
          <p:cNvSpPr>
            <a:spLocks noGrp="1"/>
          </p:cNvSpPr>
          <p:nvPr>
            <p:ph idx="1"/>
          </p:nvPr>
        </p:nvSpPr>
        <p:spPr>
          <a:xfrm>
            <a:off x="913905" y="1024414"/>
            <a:ext cx="6371617" cy="4341812"/>
          </a:xfrm>
        </p:spPr>
        <p:txBody>
          <a:bodyPr/>
          <a:lstStyle/>
          <a:p>
            <a:r xmlns:a="http://schemas.openxmlformats.org/drawingml/2006/main">
              <a:rPr lang="es" altLang="en-US" dirty="0"/>
              <a:t>Windows utiliza programación preventiva basada en prioridades</a:t>
            </a:r>
          </a:p>
          <a:p>
            <a:r xmlns:a="http://schemas.openxmlformats.org/drawingml/2006/main">
              <a:rPr lang="es" altLang="en-US" dirty="0"/>
              <a:t>El hilo de mayor prioridad se ejecuta a continuación</a:t>
            </a:r>
          </a:p>
          <a:p>
            <a:r xmlns:a="http://schemas.openxmlformats.org/drawingml/2006/main">
              <a:rPr lang="es" altLang="en-US" b="1" dirty="0">
                <a:solidFill>
                  <a:srgbClr val="006699"/>
                </a:solidFill>
                <a:latin typeface="+mj-lt"/>
              </a:rPr>
              <a:t>Despachador</a:t>
            </a:r>
            <a:r xmlns:a="http://schemas.openxmlformats.org/drawingml/2006/main">
              <a:rPr lang="es" altLang="en-US" i="1" dirty="0"/>
              <a:t> </a:t>
            </a:r>
            <a:r xmlns:a="http://schemas.openxmlformats.org/drawingml/2006/main">
              <a:rPr lang="es" altLang="en-US" dirty="0"/>
              <a:t>es programador</a:t>
            </a:r>
          </a:p>
          <a:p>
            <a:r xmlns:a="http://schemas.openxmlformats.org/drawingml/2006/main">
              <a:rPr lang="es" altLang="en-US" dirty="0"/>
              <a:t>El subproceso se ejecuta hasta que (1) se bloquea, (2) utiliza un intervalo de tiempo, (3) es reemplazado por un subproceso de mayor prioridad</a:t>
            </a:r>
          </a:p>
          <a:p>
            <a:r xmlns:a="http://schemas.openxmlformats.org/drawingml/2006/main">
              <a:rPr lang="es" altLang="en-US" dirty="0"/>
              <a:t>Los subprocesos en tiempo real pueden adelantarse a los que no son en tiempo real.</a:t>
            </a:r>
          </a:p>
          <a:p>
            <a:r xmlns:a="http://schemas.openxmlformats.org/drawingml/2006/main">
              <a:rPr lang="es" altLang="en-US" dirty="0"/>
              <a:t>Esquema de prioridades de 32 niveles</a:t>
            </a:r>
          </a:p>
          <a:p>
            <a:r xmlns:a="http://schemas.openxmlformats.org/drawingml/2006/main">
              <a:rPr lang="es" altLang="en-US" b="1" dirty="0">
                <a:solidFill>
                  <a:srgbClr val="006699"/>
                </a:solidFill>
                <a:latin typeface="+mj-lt"/>
              </a:rPr>
              <a:t>Variable</a:t>
            </a:r>
            <a:r xmlns:a="http://schemas.openxmlformats.org/drawingml/2006/main">
              <a:rPr lang="es" altLang="en-US" b="1" dirty="0">
                <a:solidFill>
                  <a:srgbClr val="3366FF"/>
                </a:solidFill>
              </a:rPr>
              <a:t> </a:t>
            </a:r>
            <a:r xmlns:a="http://schemas.openxmlformats.org/drawingml/2006/main">
              <a:rPr lang="es" altLang="en-US" b="1" dirty="0">
                <a:solidFill>
                  <a:srgbClr val="006699"/>
                </a:solidFill>
                <a:latin typeface="+mj-lt"/>
              </a:rPr>
              <a:t>clase</a:t>
            </a:r>
            <a:r xmlns:a="http://schemas.openxmlformats.org/drawingml/2006/main">
              <a:rPr lang="es" altLang="en-US" b="1" dirty="0">
                <a:solidFill>
                  <a:srgbClr val="3366FF"/>
                </a:solidFill>
              </a:rPr>
              <a:t> </a:t>
            </a:r>
            <a:r xmlns:a="http://schemas.openxmlformats.org/drawingml/2006/main">
              <a:rPr lang="es" altLang="en-US" dirty="0"/>
              <a:t>es 1-15, </a:t>
            </a:r>
            <a:r xmlns:a="http://schemas.openxmlformats.org/drawingml/2006/main">
              <a:rPr lang="es" altLang="en-US" b="1" dirty="0">
                <a:solidFill>
                  <a:srgbClr val="006699"/>
                </a:solidFill>
                <a:latin typeface="+mj-lt"/>
              </a:rPr>
              <a:t>en tiempo real</a:t>
            </a:r>
            <a:r xmlns:a="http://schemas.openxmlformats.org/drawingml/2006/main">
              <a:rPr lang="es" altLang="en-US" b="1" dirty="0">
                <a:solidFill>
                  <a:srgbClr val="3366FF"/>
                </a:solidFill>
              </a:rPr>
              <a:t> </a:t>
            </a:r>
            <a:r xmlns:a="http://schemas.openxmlformats.org/drawingml/2006/main">
              <a:rPr lang="es" altLang="en-US" b="1" dirty="0">
                <a:solidFill>
                  <a:srgbClr val="006699"/>
                </a:solidFill>
                <a:latin typeface="+mj-lt"/>
              </a:rPr>
              <a:t>clase</a:t>
            </a:r>
            <a:r xmlns:a="http://schemas.openxmlformats.org/drawingml/2006/main">
              <a:rPr lang="es" altLang="en-US" b="1" dirty="0">
                <a:solidFill>
                  <a:srgbClr val="3366FF"/>
                </a:solidFill>
              </a:rPr>
              <a:t> </a:t>
            </a:r>
            <a:r xmlns:a="http://schemas.openxmlformats.org/drawingml/2006/main">
              <a:rPr lang="es" altLang="en-US" dirty="0"/>
              <a:t>es</a:t>
            </a:r>
            <a:r xmlns:a="http://schemas.openxmlformats.org/drawingml/2006/main">
              <a:rPr lang="es" altLang="en-US" b="1" dirty="0">
                <a:solidFill>
                  <a:srgbClr val="3366FF"/>
                </a:solidFill>
              </a:rPr>
              <a:t> </a:t>
            </a:r>
            <a:r xmlns:a="http://schemas.openxmlformats.org/drawingml/2006/main">
              <a:rPr lang="es" altLang="en-US" dirty="0"/>
              <a:t>16-31</a:t>
            </a:r>
          </a:p>
          <a:p>
            <a:r xmlns:a="http://schemas.openxmlformats.org/drawingml/2006/main">
              <a:rPr lang="es" altLang="en-US" dirty="0"/>
              <a:t>La prioridad 0 es el hilo de administración de memoria.</a:t>
            </a:r>
          </a:p>
          <a:p>
            <a:r xmlns:a="http://schemas.openxmlformats.org/drawingml/2006/main">
              <a:rPr lang="es" altLang="en-US" dirty="0"/>
              <a:t>Cola para cada prioridad</a:t>
            </a:r>
          </a:p>
          <a:p>
            <a:r xmlns:a="http://schemas.openxmlformats.org/drawingml/2006/main">
              <a:rPr lang="es" altLang="en-US" dirty="0"/>
              <a:t>Si no hay un hilo ejecutable, se ejecuta </a:t>
            </a:r>
            <a:r xmlns:a="http://schemas.openxmlformats.org/drawingml/2006/main">
              <a:rPr lang="es" altLang="en-US" b="1" dirty="0">
                <a:solidFill>
                  <a:srgbClr val="006699"/>
                </a:solidFill>
                <a:latin typeface="+mj-lt"/>
              </a:rPr>
              <a:t>inactivo</a:t>
            </a:r>
            <a:r xmlns:a="http://schemas.openxmlformats.org/drawingml/2006/main">
              <a:rPr lang="es" altLang="en-US" b="1" dirty="0">
                <a:solidFill>
                  <a:srgbClr val="3366FF"/>
                </a:solidFill>
              </a:rPr>
              <a:t> </a:t>
            </a:r>
            <a:r xmlns:a="http://schemas.openxmlformats.org/drawingml/2006/main">
              <a:rPr lang="es" altLang="en-US" b="1" dirty="0">
                <a:solidFill>
                  <a:srgbClr val="006699"/>
                </a:solidFill>
                <a:latin typeface="+mj-lt"/>
              </a:rPr>
              <a:t>hilo</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Title 1">
            <a:extLst>
              <a:ext uri="{FF2B5EF4-FFF2-40B4-BE49-F238E27FC236}">
                <a16:creationId xmlns:a16="http://schemas.microsoft.com/office/drawing/2014/main" id="{214258E6-EE47-481F-8719-5DE0EA27B5B0}"/>
              </a:ext>
            </a:extLst>
          </p:cNvPr>
          <p:cNvSpPr>
            <a:spLocks noGrp="1"/>
          </p:cNvSpPr>
          <p:nvPr>
            <p:ph type="title"/>
          </p:nvPr>
        </p:nvSpPr>
        <p:spPr>
          <a:xfrm>
            <a:off x="457200" y="173673"/>
            <a:ext cx="8229600" cy="576262"/>
          </a:xfrm>
        </p:spPr>
        <p:txBody>
          <a:bodyPr/>
          <a:lstStyle/>
          <a:p>
            <a:r xmlns:a="http://schemas.openxmlformats.org/drawingml/2006/main">
              <a:rPr lang="es" altLang="en-US" dirty="0"/>
              <a:t>Clases de prioridad de Windows</a:t>
            </a:r>
          </a:p>
        </p:txBody>
      </p:sp>
      <p:sp>
        <p:nvSpPr>
          <p:cNvPr id="119810" name="Content Placeholder 2">
            <a:extLst>
              <a:ext uri="{FF2B5EF4-FFF2-40B4-BE49-F238E27FC236}">
                <a16:creationId xmlns:a16="http://schemas.microsoft.com/office/drawing/2014/main" id="{5EE62716-21CA-4281-A3FF-131F55341FBF}"/>
              </a:ext>
            </a:extLst>
          </p:cNvPr>
          <p:cNvSpPr>
            <a:spLocks noGrp="1"/>
          </p:cNvSpPr>
          <p:nvPr>
            <p:ph idx="1"/>
          </p:nvPr>
        </p:nvSpPr>
        <p:spPr>
          <a:xfrm>
            <a:off x="890429" y="1060768"/>
            <a:ext cx="7651750" cy="4530725"/>
          </a:xfrm>
        </p:spPr>
        <p:txBody>
          <a:bodyPr/>
          <a:lstStyle/>
          <a:p>
            <a:r xmlns:a="http://schemas.openxmlformats.org/drawingml/2006/main">
              <a:rPr lang="es" altLang="en-US" dirty="0"/>
              <a:t>La API Win32 identifica varias clases de prioridad a las que puede pertenecer un proceso</a:t>
            </a:r>
          </a:p>
          <a:p>
            <a:pPr xmlns:a="http://schemas.openxmlformats.org/drawingml/2006/main" lvl="1"/>
            <a:r xmlns:a="http://schemas.openxmlformats.org/drawingml/2006/main">
              <a:rPr lang="es" altLang="en-US" dirty="0"/>
              <a:t>REALTIME_PRIORITY_CLASS, HIGH_PRIORITY_CLASS, ABOVE_NORMAL_PRIORITY_CLASS, NORMAL_PRIORITY_CLASS, ABAJO_NORMAL_PRIORITY_CLASS, IDLE_PRIORITY_CLASS</a:t>
            </a:r>
            <a:endParaRPr xmlns:a="http://schemas.openxmlformats.org/drawingml/2006/main" lang="en-US" altLang="en-US" b="1" dirty="0">
              <a:solidFill>
                <a:srgbClr val="3366FF"/>
              </a:solidFill>
            </a:endParaRPr>
          </a:p>
          <a:p>
            <a:pPr xmlns:a="http://schemas.openxmlformats.org/drawingml/2006/main" lvl="1"/>
            <a:r xmlns:a="http://schemas.openxmlformats.org/drawingml/2006/main">
              <a:rPr lang="es" altLang="en-US" dirty="0"/>
              <a:t>Todos son variables excepto REALTIME</a:t>
            </a:r>
          </a:p>
          <a:p>
            <a:r xmlns:a="http://schemas.openxmlformats.org/drawingml/2006/main">
              <a:rPr lang="es" altLang="en-US" dirty="0"/>
              <a:t>Un hilo dentro de una clase de prioridad determinada tiene una prioridad relativa</a:t>
            </a:r>
          </a:p>
          <a:p>
            <a:pPr xmlns:a="http://schemas.openxmlformats.org/drawingml/2006/main" lvl="1"/>
            <a:r xmlns:a="http://schemas.openxmlformats.org/drawingml/2006/main">
              <a:rPr lang="es" altLang="en-US" dirty="0"/>
              <a:t>TIEMPO_CRÍTICO, MÁS ALTO, ARRIBA_NORMAL, NORMAL, BAJO_NORMAL, MÁS BAJO, INACTIVO</a:t>
            </a:r>
          </a:p>
          <a:p>
            <a:r xmlns:a="http://schemas.openxmlformats.org/drawingml/2006/main">
              <a:rPr lang="es" altLang="en-US" dirty="0"/>
              <a:t>La clase de prioridad y la prioridad relativa se combinan para dar prioridad numérica</a:t>
            </a:r>
          </a:p>
          <a:p>
            <a:r xmlns:a="http://schemas.openxmlformats.org/drawingml/2006/main">
              <a:rPr lang="es" altLang="en-US" dirty="0"/>
              <a:t>La prioridad base es NORMAL dentro de la clase.</a:t>
            </a:r>
          </a:p>
          <a:p>
            <a:r xmlns:a="http://schemas.openxmlformats.org/drawingml/2006/main">
              <a:rPr lang="es" altLang="en-US" dirty="0"/>
              <a:t>Si el cuanto expira, la prioridad se reduce, pero nunca por debajo de la base.</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a:extLst>
              <a:ext uri="{FF2B5EF4-FFF2-40B4-BE49-F238E27FC236}">
                <a16:creationId xmlns:a16="http://schemas.microsoft.com/office/drawing/2014/main" id="{48F43CB8-283D-472C-AF85-1D6014DBBFB7}"/>
              </a:ext>
            </a:extLst>
          </p:cNvPr>
          <p:cNvSpPr>
            <a:spLocks noGrp="1"/>
          </p:cNvSpPr>
          <p:nvPr>
            <p:ph type="title"/>
          </p:nvPr>
        </p:nvSpPr>
        <p:spPr>
          <a:xfrm>
            <a:off x="881694" y="101600"/>
            <a:ext cx="8229600" cy="618842"/>
          </a:xfrm>
        </p:spPr>
        <p:txBody>
          <a:bodyPr/>
          <a:lstStyle/>
          <a:p>
            <a:r xmlns:a="http://schemas.openxmlformats.org/drawingml/2006/main">
              <a:rPr lang="es" altLang="en-US" dirty="0"/>
              <a:t>Clases de prioridad de Windows (cont.)</a:t>
            </a:r>
          </a:p>
        </p:txBody>
      </p:sp>
      <p:sp>
        <p:nvSpPr>
          <p:cNvPr id="120834" name="Content Placeholder 2">
            <a:extLst>
              <a:ext uri="{FF2B5EF4-FFF2-40B4-BE49-F238E27FC236}">
                <a16:creationId xmlns:a16="http://schemas.microsoft.com/office/drawing/2014/main" id="{257CB95D-3C4B-410B-A126-05623DC45CA4}"/>
              </a:ext>
            </a:extLst>
          </p:cNvPr>
          <p:cNvSpPr>
            <a:spLocks noGrp="1"/>
          </p:cNvSpPr>
          <p:nvPr>
            <p:ph idx="1"/>
          </p:nvPr>
        </p:nvSpPr>
        <p:spPr>
          <a:xfrm>
            <a:off x="890429" y="1114108"/>
            <a:ext cx="7818438" cy="4530725"/>
          </a:xfrm>
        </p:spPr>
        <p:txBody>
          <a:bodyPr/>
          <a:lstStyle/>
          <a:p>
            <a:r xmlns:a="http://schemas.openxmlformats.org/drawingml/2006/main">
              <a:rPr lang="es" altLang="en-US" dirty="0"/>
              <a:t>Si se produce una espera, la prioridad aumenta según lo que se esperaba</a:t>
            </a:r>
          </a:p>
          <a:p>
            <a:r xmlns:a="http://schemas.openxmlformats.org/drawingml/2006/main">
              <a:rPr lang="es" altLang="en-US" dirty="0"/>
              <a:t>La ventana de primer plano recibió un aumento de prioridad 3 veces mayor</a:t>
            </a:r>
          </a:p>
          <a:p>
            <a:r xmlns:a="http://schemas.openxmlformats.org/drawingml/2006/main">
              <a:rPr lang="es" altLang="en-US" dirty="0"/>
              <a:t>Windows 7 agregó </a:t>
            </a:r>
            <a:r xmlns:a="http://schemas.openxmlformats.org/drawingml/2006/main">
              <a:rPr lang="es" altLang="en-US" b="1" dirty="0">
                <a:solidFill>
                  <a:srgbClr val="006699"/>
                </a:solidFill>
                <a:latin typeface="+mj-lt"/>
              </a:rPr>
              <a:t>el modo de usuario</a:t>
            </a:r>
            <a:r xmlns:a="http://schemas.openxmlformats.org/drawingml/2006/main">
              <a:rPr lang="es" altLang="en-US" b="1" dirty="0">
                <a:solidFill>
                  <a:srgbClr val="3366FF"/>
                </a:solidFill>
              </a:rPr>
              <a:t> </a:t>
            </a:r>
            <a:r xmlns:a="http://schemas.openxmlformats.org/drawingml/2006/main">
              <a:rPr lang="es" altLang="en-US" b="1" dirty="0">
                <a:solidFill>
                  <a:srgbClr val="006699"/>
                </a:solidFill>
                <a:latin typeface="+mj-lt"/>
              </a:rPr>
              <a:t>Planificación</a:t>
            </a:r>
            <a:r xmlns:a="http://schemas.openxmlformats.org/drawingml/2006/main">
              <a:rPr lang="es" altLang="en-US" b="1" dirty="0">
                <a:solidFill>
                  <a:srgbClr val="3366FF"/>
                </a:solidFill>
              </a:rPr>
              <a:t> </a:t>
            </a:r>
            <a:r xmlns:a="http://schemas.openxmlformats.org/drawingml/2006/main">
              <a:rPr lang="es" altLang="en-US" dirty="0"/>
              <a:t>( </a:t>
            </a:r>
            <a:r xmlns:a="http://schemas.openxmlformats.org/drawingml/2006/main">
              <a:rPr lang="es" altLang="en-US" b="1" dirty="0">
                <a:solidFill>
                  <a:srgbClr val="006699"/>
                </a:solidFill>
                <a:latin typeface="+mj-lt"/>
              </a:rPr>
              <a:t>UMS </a:t>
            </a:r>
            <a:r xmlns:a="http://schemas.openxmlformats.org/drawingml/2006/main">
              <a:rPr lang="es" altLang="en-US" dirty="0"/>
              <a:t>)</a:t>
            </a:r>
          </a:p>
          <a:p>
            <a:pPr xmlns:a="http://schemas.openxmlformats.org/drawingml/2006/main" lvl="1"/>
            <a:r xmlns:a="http://schemas.openxmlformats.org/drawingml/2006/main">
              <a:rPr lang="es" altLang="en-US" dirty="0"/>
              <a:t>Las aplicaciones crean y administran subprocesos independientemente del kernel.</a:t>
            </a:r>
          </a:p>
          <a:p>
            <a:pPr xmlns:a="http://schemas.openxmlformats.org/drawingml/2006/main" lvl="1"/>
            <a:r xmlns:a="http://schemas.openxmlformats.org/drawingml/2006/main">
              <a:rPr lang="es" altLang="en-US" dirty="0"/>
              <a:t>Para una gran cantidad de subprocesos, mucho más eficiente</a:t>
            </a:r>
          </a:p>
          <a:p>
            <a:pPr xmlns:a="http://schemas.openxmlformats.org/drawingml/2006/main" lvl="1"/>
            <a:r xmlns:a="http://schemas.openxmlformats.org/drawingml/2006/main">
              <a:rPr lang="es" altLang="en-US" dirty="0"/>
              <a:t>Los programadores UMS provienen de bibliotecas de lenguajes de programación como el marco C++ </a:t>
            </a:r>
            <a:r xmlns:a="http://schemas.openxmlformats.org/drawingml/2006/main">
              <a:rPr lang="es" altLang="en-US" b="1" dirty="0">
                <a:solidFill>
                  <a:srgbClr val="006699"/>
                </a:solidFill>
                <a:latin typeface="+mj-lt"/>
              </a:rPr>
              <a:t>Concurrent Runtime </a:t>
            </a:r>
            <a:r xmlns:a="http://schemas.openxmlformats.org/drawingml/2006/main">
              <a:rPr lang="es" altLang="en-US" dirty="0"/>
              <a:t>( </a:t>
            </a:r>
            <a:r xmlns:a="http://schemas.openxmlformats.org/drawingml/2006/main">
              <a:rPr lang="es" altLang="en-US" dirty="0" err="1"/>
              <a:t>ConcRT </a:t>
            </a:r>
            <a:r xmlns:a="http://schemas.openxmlformats.org/drawingml/2006/main">
              <a:rPr lang="es" altLang="en-US" dirty="0"/>
              <a: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a:extLst>
              <a:ext uri="{FF2B5EF4-FFF2-40B4-BE49-F238E27FC236}">
                <a16:creationId xmlns:a16="http://schemas.microsoft.com/office/drawing/2014/main" id="{F3C715D7-99EA-40E4-A265-7365C35A3E12}"/>
              </a:ext>
            </a:extLst>
          </p:cNvPr>
          <p:cNvSpPr>
            <a:spLocks noGrp="1" noChangeArrowheads="1"/>
          </p:cNvSpPr>
          <p:nvPr>
            <p:ph type="title"/>
          </p:nvPr>
        </p:nvSpPr>
        <p:spPr>
          <a:xfrm>
            <a:off x="885825" y="111108"/>
            <a:ext cx="7800975" cy="576262"/>
          </a:xfrm>
        </p:spPr>
        <p:txBody>
          <a:bodyPr/>
          <a:lstStyle/>
          <a:p>
            <a:pPr xmlns:a="http://schemas.openxmlformats.org/drawingml/2006/main" eaLnBrk="1" hangingPunct="1"/>
            <a:r xmlns:a="http://schemas.openxmlformats.org/drawingml/2006/main">
              <a:rPr lang="es" altLang="en-US" dirty="0"/>
              <a:t>Prioridades de Windows</a:t>
            </a:r>
          </a:p>
        </p:txBody>
      </p:sp>
      <p:pic>
        <p:nvPicPr>
          <p:cNvPr id="121858" name="Picture 1">
            <a:extLst>
              <a:ext uri="{FF2B5EF4-FFF2-40B4-BE49-F238E27FC236}">
                <a16:creationId xmlns:a16="http://schemas.microsoft.com/office/drawing/2014/main" id="{13B7C937-29C4-4257-9403-EC1858659CB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54480" y="1211678"/>
            <a:ext cx="6315075" cy="255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a:extLst>
              <a:ext uri="{FF2B5EF4-FFF2-40B4-BE49-F238E27FC236}">
                <a16:creationId xmlns:a16="http://schemas.microsoft.com/office/drawing/2014/main" id="{8AB69425-24AD-45D8-8836-826ED249B451}"/>
              </a:ext>
            </a:extLst>
          </p:cNvPr>
          <p:cNvSpPr>
            <a:spLocks noGrp="1"/>
          </p:cNvSpPr>
          <p:nvPr>
            <p:ph type="title"/>
          </p:nvPr>
        </p:nvSpPr>
        <p:spPr>
          <a:xfrm>
            <a:off x="457200" y="130652"/>
            <a:ext cx="8229600" cy="576262"/>
          </a:xfrm>
        </p:spPr>
        <p:txBody>
          <a:bodyPr/>
          <a:lstStyle/>
          <a:p>
            <a:r xmlns:a="http://schemas.openxmlformats.org/drawingml/2006/main">
              <a:rPr lang="es" altLang="en-US" dirty="0"/>
              <a:t>Solaris</a:t>
            </a:r>
          </a:p>
        </p:txBody>
      </p:sp>
      <p:sp>
        <p:nvSpPr>
          <p:cNvPr id="123906" name="Content Placeholder 2">
            <a:extLst>
              <a:ext uri="{FF2B5EF4-FFF2-40B4-BE49-F238E27FC236}">
                <a16:creationId xmlns:a16="http://schemas.microsoft.com/office/drawing/2014/main" id="{9E96F03D-671D-4EDD-9F10-F7195DEFBC5A}"/>
              </a:ext>
            </a:extLst>
          </p:cNvPr>
          <p:cNvSpPr>
            <a:spLocks noGrp="1"/>
          </p:cNvSpPr>
          <p:nvPr>
            <p:ph idx="1"/>
          </p:nvPr>
        </p:nvSpPr>
        <p:spPr>
          <a:xfrm>
            <a:off x="933450" y="1081088"/>
            <a:ext cx="7181850" cy="4530725"/>
          </a:xfrm>
        </p:spPr>
        <p:txBody>
          <a:bodyPr/>
          <a:lstStyle/>
          <a:p>
            <a:r xmlns:a="http://schemas.openxmlformats.org/drawingml/2006/main">
              <a:rPr lang="es" altLang="en-US"/>
              <a:t>Programación basada en prioridades</a:t>
            </a:r>
          </a:p>
          <a:p>
            <a:r xmlns:a="http://schemas.openxmlformats.org/drawingml/2006/main">
              <a:rPr lang="es" altLang="en-US"/>
              <a:t>Seis clases disponibles</a:t>
            </a:r>
          </a:p>
          <a:p>
            <a:pPr xmlns:a="http://schemas.openxmlformats.org/drawingml/2006/main" lvl="1"/>
            <a:r xmlns:a="http://schemas.openxmlformats.org/drawingml/2006/main">
              <a:rPr lang="es" altLang="en-US"/>
              <a:t>Tiempo compartido (predeterminado) (TS)</a:t>
            </a:r>
          </a:p>
          <a:p>
            <a:pPr xmlns:a="http://schemas.openxmlformats.org/drawingml/2006/main" lvl="1"/>
            <a:r xmlns:a="http://schemas.openxmlformats.org/drawingml/2006/main">
              <a:rPr lang="es" altLang="en-US"/>
              <a:t>Interactivo (IA)</a:t>
            </a:r>
          </a:p>
          <a:p>
            <a:pPr xmlns:a="http://schemas.openxmlformats.org/drawingml/2006/main" lvl="1"/>
            <a:r xmlns:a="http://schemas.openxmlformats.org/drawingml/2006/main">
              <a:rPr lang="es" altLang="en-US"/>
              <a:t>Tiempo real (RT)</a:t>
            </a:r>
          </a:p>
          <a:p>
            <a:pPr xmlns:a="http://schemas.openxmlformats.org/drawingml/2006/main" lvl="1"/>
            <a:r xmlns:a="http://schemas.openxmlformats.org/drawingml/2006/main">
              <a:rPr lang="es" altLang="en-US"/>
              <a:t>Sistema (SYS)</a:t>
            </a:r>
          </a:p>
          <a:p>
            <a:pPr xmlns:a="http://schemas.openxmlformats.org/drawingml/2006/main" lvl="1"/>
            <a:r xmlns:a="http://schemas.openxmlformats.org/drawingml/2006/main">
              <a:rPr lang="es" altLang="en-US"/>
              <a:t>Participación justa (FSS)</a:t>
            </a:r>
          </a:p>
          <a:p>
            <a:pPr xmlns:a="http://schemas.openxmlformats.org/drawingml/2006/main" lvl="1"/>
            <a:r xmlns:a="http://schemas.openxmlformats.org/drawingml/2006/main">
              <a:rPr lang="es" altLang="en-US"/>
              <a:t>Prioridad fija (FP)</a:t>
            </a:r>
          </a:p>
          <a:p>
            <a:r xmlns:a="http://schemas.openxmlformats.org/drawingml/2006/main">
              <a:rPr lang="es" altLang="en-US"/>
              <a:t>Un hilo dado puede estar en una clase a la vez</a:t>
            </a:r>
          </a:p>
          <a:p>
            <a:r xmlns:a="http://schemas.openxmlformats.org/drawingml/2006/main">
              <a:rPr lang="es" altLang="en-US"/>
              <a:t>Cada clase tiene su propio algoritmo de programación.</a:t>
            </a:r>
          </a:p>
          <a:p>
            <a:r xmlns:a="http://schemas.openxmlformats.org/drawingml/2006/main">
              <a:rPr lang="es" altLang="en-US"/>
              <a:t>El tiempo compartido es una cola de comentarios de varios niveles</a:t>
            </a:r>
          </a:p>
          <a:p>
            <a:pPr xmlns:a="http://schemas.openxmlformats.org/drawingml/2006/main" lvl="1"/>
            <a:r xmlns:a="http://schemas.openxmlformats.org/drawingml/2006/main">
              <a:rPr lang="es" altLang="en-US"/>
              <a:t>Tabla cargable configurable por sysadmin</a:t>
            </a:r>
          </a:p>
          <a:p>
            <a:endParaRPr lang="en-US" altLang="en-US"/>
          </a:p>
          <a:p>
            <a:pPr lvl="1"/>
            <a:endParaRPr lang="en-US"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a:extLst>
              <a:ext uri="{FF2B5EF4-FFF2-40B4-BE49-F238E27FC236}">
                <a16:creationId xmlns:a16="http://schemas.microsoft.com/office/drawing/2014/main" id="{0D62A802-7E18-499C-A146-A07CCE8557A7}"/>
              </a:ext>
            </a:extLst>
          </p:cNvPr>
          <p:cNvSpPr>
            <a:spLocks noGrp="1" noChangeArrowheads="1"/>
          </p:cNvSpPr>
          <p:nvPr>
            <p:ph type="title"/>
          </p:nvPr>
        </p:nvSpPr>
        <p:spPr>
          <a:xfrm>
            <a:off x="827088" y="111760"/>
            <a:ext cx="7859712" cy="632372"/>
          </a:xfrm>
        </p:spPr>
        <p:txBody>
          <a:bodyPr/>
          <a:lstStyle/>
          <a:p>
            <a:pPr xmlns:a="http://schemas.openxmlformats.org/drawingml/2006/main" eaLnBrk="1" hangingPunct="1"/>
            <a:r xmlns:a="http://schemas.openxmlformats.org/drawingml/2006/main">
              <a:rPr lang="es" altLang="en-US" dirty="0"/>
              <a:t>Mesa de despacho de Solaris</a:t>
            </a:r>
          </a:p>
        </p:txBody>
      </p:sp>
      <p:pic>
        <p:nvPicPr>
          <p:cNvPr id="124930" name="Picture 1">
            <a:extLst>
              <a:ext uri="{FF2B5EF4-FFF2-40B4-BE49-F238E27FC236}">
                <a16:creationId xmlns:a16="http://schemas.microsoft.com/office/drawing/2014/main" id="{7160601A-B1BF-48C6-9397-33A5E4EDAFA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27300" y="1425575"/>
            <a:ext cx="4613275"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1EB4A270-3C01-4E70-B6CB-FA456BBCDA90}"/>
              </a:ext>
            </a:extLst>
          </p:cNvPr>
          <p:cNvSpPr>
            <a:spLocks noGrp="1" noChangeArrowheads="1"/>
          </p:cNvSpPr>
          <p:nvPr>
            <p:ph type="title"/>
          </p:nvPr>
        </p:nvSpPr>
        <p:spPr>
          <a:xfrm>
            <a:off x="1236777" y="167086"/>
            <a:ext cx="7848600" cy="576262"/>
          </a:xfrm>
        </p:spPr>
        <p:txBody>
          <a:bodyPr/>
          <a:lstStyle/>
          <a:p>
            <a:pPr xmlns:a="http://schemas.openxmlformats.org/drawingml/2006/main" eaLnBrk="1" hangingPunct="1"/>
            <a:r xmlns:a="http://schemas.openxmlformats.org/drawingml/2006/main">
              <a:rPr lang="es" altLang="en-US" sz="2800" dirty="0"/>
              <a:t>Programación preventiva y no preventiva</a:t>
            </a:r>
          </a:p>
        </p:txBody>
      </p:sp>
      <p:sp>
        <p:nvSpPr>
          <p:cNvPr id="27651" name="Rectangle 3">
            <a:extLst>
              <a:ext uri="{FF2B5EF4-FFF2-40B4-BE49-F238E27FC236}">
                <a16:creationId xmlns:a16="http://schemas.microsoft.com/office/drawing/2014/main" id="{6B795676-7DD0-4F16-8B81-4EFFF754D531}"/>
              </a:ext>
            </a:extLst>
          </p:cNvPr>
          <p:cNvSpPr>
            <a:spLocks noGrp="1" noChangeArrowheads="1"/>
          </p:cNvSpPr>
          <p:nvPr>
            <p:ph type="body" idx="1"/>
          </p:nvPr>
        </p:nvSpPr>
        <p:spPr>
          <a:xfrm>
            <a:off x="931985" y="1193434"/>
            <a:ext cx="6828692" cy="4707181"/>
          </a:xfrm>
        </p:spPr>
        <p:txBody>
          <a:bodyPr/>
          <a:lstStyle/>
          <a:p>
            <a:pPr xmlns:a="http://schemas.openxmlformats.org/drawingml/2006/main">
              <a:defRPr/>
            </a:pPr>
            <a:r xmlns:a="http://schemas.openxmlformats.org/drawingml/2006/main">
              <a:rPr lang="es" dirty="0">
                <a:ea typeface="ＭＳ Ｐゴシック" charset="0"/>
              </a:rPr>
              <a:t>Cuando la programación se realiza sólo en las circunstancias 1 y 4, el esquema de programación no es </a:t>
            </a:r>
            <a:r xmlns:a="http://schemas.openxmlformats.org/drawingml/2006/main">
              <a:rPr lang="es" b="1" dirty="0">
                <a:solidFill>
                  <a:srgbClr val="006699"/>
                </a:solidFill>
                <a:latin typeface="+mj-lt"/>
              </a:rPr>
              <a:t>preventivo </a:t>
            </a:r>
            <a:r xmlns:a="http://schemas.openxmlformats.org/drawingml/2006/main">
              <a:rPr lang="es" dirty="0">
                <a:ea typeface="ＭＳ Ｐゴシック" charset="0"/>
              </a:rPr>
              <a:t>.</a:t>
            </a:r>
          </a:p>
          <a:p>
            <a:pPr xmlns:a="http://schemas.openxmlformats.org/drawingml/2006/main">
              <a:defRPr/>
            </a:pPr>
            <a:r xmlns:a="http://schemas.openxmlformats.org/drawingml/2006/main">
              <a:rPr lang="es" dirty="0">
                <a:ea typeface="ＭＳ Ｐゴシック" charset="0"/>
              </a:rPr>
              <a:t>De lo contrario, es </a:t>
            </a:r>
            <a:r xmlns:a="http://schemas.openxmlformats.org/drawingml/2006/main">
              <a:rPr lang="es" b="1" dirty="0">
                <a:solidFill>
                  <a:srgbClr val="006699"/>
                </a:solidFill>
                <a:latin typeface="+mj-lt"/>
              </a:rPr>
              <a:t>preventivo </a:t>
            </a:r>
            <a:r xmlns:a="http://schemas.openxmlformats.org/drawingml/2006/main">
              <a:rPr lang="es" dirty="0">
                <a:ea typeface="ＭＳ Ｐゴシック" charset="0"/>
              </a:rPr>
              <a:t>.</a:t>
            </a:r>
          </a:p>
          <a:p>
            <a:pPr xmlns:a="http://schemas.openxmlformats.org/drawingml/2006/main">
              <a:defRPr/>
            </a:pPr>
            <a:r xmlns:a="http://schemas.openxmlformats.org/drawingml/2006/main">
              <a:rPr lang="es" dirty="0">
                <a:ea typeface="ＭＳ Ｐゴシック" charset="0"/>
              </a:rPr>
              <a:t>En la programación no preventiva, una vez que la CPU se ha asignado a un proceso, el proceso mantiene la CPU hasta que la libera, ya sea finalizándola o cambiando al estado de espera.</a:t>
            </a:r>
          </a:p>
          <a:p>
            <a:pPr xmlns:a="http://schemas.openxmlformats.org/drawingml/2006/main">
              <a:defRPr/>
            </a:pPr>
            <a:r xmlns:a="http://schemas.openxmlformats.org/drawingml/2006/main">
              <a:rPr lang="es" dirty="0">
                <a:ea typeface="ＭＳ Ｐゴシック" charset="0"/>
              </a:rPr>
              <a:t>Prácticamente todos los sistemas operativos modernos, incluidos Windows, MacOS, Linux y UNIX, utilizan algoritmos de programación preventiva.</a:t>
            </a:r>
            <a:endParaRPr xmlns:a="http://schemas.openxmlformats.org/drawingml/2006/main" lang="en-US" dirty="0">
              <a:ea typeface="ＭＳ Ｐゴシック" charset="-128"/>
            </a:endParaRPr>
          </a:p>
        </p:txBody>
      </p:sp>
    </p:spTree>
    <p:extLst>
      <p:ext uri="{BB962C8B-B14F-4D97-AF65-F5344CB8AC3E}">
        <p14:creationId xmlns:p14="http://schemas.microsoft.com/office/powerpoint/2010/main" val="37287294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a:extLst>
              <a:ext uri="{FF2B5EF4-FFF2-40B4-BE49-F238E27FC236}">
                <a16:creationId xmlns:a16="http://schemas.microsoft.com/office/drawing/2014/main" id="{276C3EB7-7E70-4D36-896B-C046F89421FE}"/>
              </a:ext>
            </a:extLst>
          </p:cNvPr>
          <p:cNvSpPr>
            <a:spLocks noGrp="1"/>
          </p:cNvSpPr>
          <p:nvPr>
            <p:ph type="title"/>
          </p:nvPr>
        </p:nvSpPr>
        <p:spPr>
          <a:xfrm>
            <a:off x="457200" y="168646"/>
            <a:ext cx="8229600" cy="576262"/>
          </a:xfrm>
        </p:spPr>
        <p:txBody>
          <a:bodyPr/>
          <a:lstStyle/>
          <a:p>
            <a:pPr xmlns:a="http://schemas.openxmlformats.org/drawingml/2006/main" eaLnBrk="1" hangingPunct="1"/>
            <a:r xmlns:a="http://schemas.openxmlformats.org/drawingml/2006/main">
              <a:rPr lang="es" altLang="en-US" dirty="0"/>
              <a:t>Programación de Solaris</a:t>
            </a:r>
          </a:p>
        </p:txBody>
      </p:sp>
      <p:pic>
        <p:nvPicPr>
          <p:cNvPr id="126978" name="Picture 1">
            <a:extLst>
              <a:ext uri="{FF2B5EF4-FFF2-40B4-BE49-F238E27FC236}">
                <a16:creationId xmlns:a16="http://schemas.microsoft.com/office/drawing/2014/main" id="{54EE688C-E0C5-4D9D-8FA8-535F608F7A2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98799" y="1053463"/>
            <a:ext cx="3267075" cy="5067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Title 1">
            <a:extLst>
              <a:ext uri="{FF2B5EF4-FFF2-40B4-BE49-F238E27FC236}">
                <a16:creationId xmlns:a16="http://schemas.microsoft.com/office/drawing/2014/main" id="{413EBEC1-908A-4F6D-8816-4377406CA1EA}"/>
              </a:ext>
            </a:extLst>
          </p:cNvPr>
          <p:cNvSpPr>
            <a:spLocks noGrp="1"/>
          </p:cNvSpPr>
          <p:nvPr>
            <p:ph type="title"/>
          </p:nvPr>
        </p:nvSpPr>
        <p:spPr>
          <a:xfrm>
            <a:off x="731520" y="143193"/>
            <a:ext cx="8229600" cy="576262"/>
          </a:xfrm>
        </p:spPr>
        <p:txBody>
          <a:bodyPr/>
          <a:lstStyle/>
          <a:p>
            <a:r xmlns:a="http://schemas.openxmlformats.org/drawingml/2006/main">
              <a:rPr lang="es" altLang="en-US" dirty="0"/>
              <a:t>Programación de Solaris (cont.)</a:t>
            </a:r>
          </a:p>
        </p:txBody>
      </p:sp>
      <p:sp>
        <p:nvSpPr>
          <p:cNvPr id="129026" name="Content Placeholder 2">
            <a:extLst>
              <a:ext uri="{FF2B5EF4-FFF2-40B4-BE49-F238E27FC236}">
                <a16:creationId xmlns:a16="http://schemas.microsoft.com/office/drawing/2014/main" id="{A4FDB664-01BF-4BD6-9938-4E94F386DB4D}"/>
              </a:ext>
            </a:extLst>
          </p:cNvPr>
          <p:cNvSpPr>
            <a:spLocks noGrp="1"/>
          </p:cNvSpPr>
          <p:nvPr>
            <p:ph idx="1"/>
          </p:nvPr>
        </p:nvSpPr>
        <p:spPr>
          <a:xfrm>
            <a:off x="787400" y="1103949"/>
            <a:ext cx="7015480" cy="4484052"/>
          </a:xfrm>
        </p:spPr>
        <p:txBody>
          <a:bodyPr/>
          <a:lstStyle/>
          <a:p>
            <a:r xmlns:a="http://schemas.openxmlformats.org/drawingml/2006/main">
              <a:rPr lang="es" altLang="en-US" dirty="0"/>
              <a:t>El programador convierte las prioridades específicas de clase en una prioridad global por subproceso</a:t>
            </a:r>
          </a:p>
          <a:p>
            <a:pPr xmlns:a="http://schemas.openxmlformats.org/drawingml/2006/main" lvl="1"/>
            <a:r xmlns:a="http://schemas.openxmlformats.org/drawingml/2006/main">
              <a:rPr lang="es" altLang="en-US" dirty="0"/>
              <a:t>El hilo con mayor prioridad se ejecuta a continuación</a:t>
            </a:r>
          </a:p>
          <a:p>
            <a:pPr xmlns:a="http://schemas.openxmlformats.org/drawingml/2006/main" lvl="1"/>
            <a:r xmlns:a="http://schemas.openxmlformats.org/drawingml/2006/main">
              <a:rPr lang="es" altLang="en-US" dirty="0"/>
              <a:t>Se ejecuta hasta que (1) bloquea, (2) usa un intervalo de tiempo, (3) es reemplazado por un subproceso de mayor prioridad</a:t>
            </a:r>
          </a:p>
          <a:p>
            <a:pPr xmlns:a="http://schemas.openxmlformats.org/drawingml/2006/main" lvl="1"/>
            <a:r xmlns:a="http://schemas.openxmlformats.org/drawingml/2006/main">
              <a:rPr lang="es" altLang="en-US" dirty="0"/>
              <a:t>Múltiples subprocesos con la misma prioridad seleccionados a través de RR</a:t>
            </a:r>
          </a:p>
          <a:p>
            <a:pPr lvl="1">
              <a:buFont typeface="Monotype Sorts" pitchFamily="-84" charset="2"/>
              <a:buNone/>
            </a:pPr>
            <a:endParaRPr lang="en-US" alt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a:extLst>
              <a:ext uri="{FF2B5EF4-FFF2-40B4-BE49-F238E27FC236}">
                <a16:creationId xmlns:a16="http://schemas.microsoft.com/office/drawing/2014/main" id="{E3E49DFF-D595-4F44-93F4-CD017991939A}"/>
              </a:ext>
            </a:extLst>
          </p:cNvPr>
          <p:cNvSpPr>
            <a:spLocks noGrp="1" noChangeArrowheads="1"/>
          </p:cNvSpPr>
          <p:nvPr>
            <p:ph type="title"/>
          </p:nvPr>
        </p:nvSpPr>
        <p:spPr>
          <a:xfrm>
            <a:off x="1069975" y="97526"/>
            <a:ext cx="7616825" cy="576262"/>
          </a:xfrm>
        </p:spPr>
        <p:txBody>
          <a:bodyPr/>
          <a:lstStyle/>
          <a:p>
            <a:pPr xmlns:a="http://schemas.openxmlformats.org/drawingml/2006/main" eaLnBrk="1" hangingPunct="1"/>
            <a:r xmlns:a="http://schemas.openxmlformats.org/drawingml/2006/main">
              <a:rPr lang="es" altLang="en-US" dirty="0"/>
              <a:t>Evaluación de algoritmos</a:t>
            </a:r>
          </a:p>
        </p:txBody>
      </p:sp>
      <p:sp>
        <p:nvSpPr>
          <p:cNvPr id="130050" name="Rectangle 3">
            <a:extLst>
              <a:ext uri="{FF2B5EF4-FFF2-40B4-BE49-F238E27FC236}">
                <a16:creationId xmlns:a16="http://schemas.microsoft.com/office/drawing/2014/main" id="{91026CB7-CF57-408F-913C-6C7B82EF621E}"/>
              </a:ext>
            </a:extLst>
          </p:cNvPr>
          <p:cNvSpPr>
            <a:spLocks noGrp="1" noChangeArrowheads="1"/>
          </p:cNvSpPr>
          <p:nvPr>
            <p:ph type="body" idx="1"/>
          </p:nvPr>
        </p:nvSpPr>
        <p:spPr>
          <a:xfrm>
            <a:off x="825271" y="965201"/>
            <a:ext cx="6774409" cy="4622799"/>
          </a:xfrm>
        </p:spPr>
        <p:txBody>
          <a:bodyPr/>
          <a:lstStyle/>
          <a:p>
            <a:r xmlns:a="http://schemas.openxmlformats.org/drawingml/2006/main">
              <a:rPr lang="es" altLang="en-US" dirty="0"/>
              <a:t>¿Cómo seleccionar el algoritmo de programación de CPU para un sistema operativo?</a:t>
            </a:r>
          </a:p>
          <a:p>
            <a:r xmlns:a="http://schemas.openxmlformats.org/drawingml/2006/main">
              <a:rPr lang="es" altLang="en-US" dirty="0"/>
              <a:t>Determinar criterios y luego evaluar algoritmos.</a:t>
            </a:r>
          </a:p>
          <a:p>
            <a:r xmlns:a="http://schemas.openxmlformats.org/drawingml/2006/main">
              <a:rPr lang="es" altLang="en-US" b="1" dirty="0">
                <a:solidFill>
                  <a:srgbClr val="006699"/>
                </a:solidFill>
                <a:latin typeface="+mj-lt"/>
              </a:rPr>
              <a:t>Modelado determinista</a:t>
            </a:r>
          </a:p>
          <a:p>
            <a:pPr xmlns:a="http://schemas.openxmlformats.org/drawingml/2006/main" lvl="1"/>
            <a:r xmlns:a="http://schemas.openxmlformats.org/drawingml/2006/main">
              <a:rPr lang="es" altLang="en-US" dirty="0"/>
              <a:t>Tipo de </a:t>
            </a:r>
            <a:r xmlns:a="http://schemas.openxmlformats.org/drawingml/2006/main">
              <a:rPr lang="es" altLang="en-US" b="1" dirty="0">
                <a:solidFill>
                  <a:srgbClr val="006699"/>
                </a:solidFill>
                <a:latin typeface="+mj-lt"/>
              </a:rPr>
              <a:t>evaluación analítica</a:t>
            </a:r>
          </a:p>
          <a:p>
            <a:pPr xmlns:a="http://schemas.openxmlformats.org/drawingml/2006/main" lvl="1"/>
            <a:r xmlns:a="http://schemas.openxmlformats.org/drawingml/2006/main">
              <a:rPr lang="es" altLang="en-US" dirty="0"/>
              <a:t>Toma una carga de trabajo predeterminada particular y define el rendimiento de cada algoritmo para esa carga de trabajo.</a:t>
            </a:r>
          </a:p>
          <a:p>
            <a:r xmlns:a="http://schemas.openxmlformats.org/drawingml/2006/main">
              <a:rPr lang="es" altLang="en-US" dirty="0"/>
              <a:t>Considere 5 procesos que llegan al tiempo 0:</a:t>
            </a:r>
          </a:p>
        </p:txBody>
      </p:sp>
      <p:pic>
        <p:nvPicPr>
          <p:cNvPr id="130051" name="Picture 1" descr="Screen Shot 2012-12-17 at 9.44.14 PM.png">
            <a:extLst>
              <a:ext uri="{FF2B5EF4-FFF2-40B4-BE49-F238E27FC236}">
                <a16:creationId xmlns:a16="http://schemas.microsoft.com/office/drawing/2014/main" id="{1186B308-DDF2-452D-A47E-6EF7019C0B3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01888" y="3526473"/>
            <a:ext cx="1897062"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2">
            <a:extLst>
              <a:ext uri="{FF2B5EF4-FFF2-40B4-BE49-F238E27FC236}">
                <a16:creationId xmlns:a16="http://schemas.microsoft.com/office/drawing/2014/main" id="{0C6E6845-850D-4810-9EA5-1EB2B3843012}"/>
              </a:ext>
            </a:extLst>
          </p:cNvPr>
          <p:cNvSpPr>
            <a:spLocks noGrp="1" noChangeArrowheads="1"/>
          </p:cNvSpPr>
          <p:nvPr>
            <p:ph type="title"/>
          </p:nvPr>
        </p:nvSpPr>
        <p:spPr>
          <a:xfrm>
            <a:off x="1069975" y="89747"/>
            <a:ext cx="7616825" cy="576262"/>
          </a:xfrm>
        </p:spPr>
        <p:txBody>
          <a:bodyPr/>
          <a:lstStyle/>
          <a:p>
            <a:pPr xmlns:a="http://schemas.openxmlformats.org/drawingml/2006/main" eaLnBrk="1" hangingPunct="1"/>
            <a:r xmlns:a="http://schemas.openxmlformats.org/drawingml/2006/main">
              <a:rPr lang="es" altLang="en-US" dirty="0"/>
              <a:t>Evaluación determinista</a:t>
            </a:r>
          </a:p>
        </p:txBody>
      </p:sp>
      <p:sp>
        <p:nvSpPr>
          <p:cNvPr id="101378" name="Rectangle 3">
            <a:extLst>
              <a:ext uri="{FF2B5EF4-FFF2-40B4-BE49-F238E27FC236}">
                <a16:creationId xmlns:a16="http://schemas.microsoft.com/office/drawing/2014/main" id="{42D64333-B7E5-4612-A296-895B3529B10E}"/>
              </a:ext>
            </a:extLst>
          </p:cNvPr>
          <p:cNvSpPr>
            <a:spLocks noGrp="1" noChangeArrowheads="1"/>
          </p:cNvSpPr>
          <p:nvPr>
            <p:ph type="body" idx="1"/>
          </p:nvPr>
        </p:nvSpPr>
        <p:spPr>
          <a:xfrm>
            <a:off x="827089" y="1097280"/>
            <a:ext cx="7087552" cy="4683760"/>
          </a:xfrm>
        </p:spPr>
        <p:txBody>
          <a:bodyPr/>
          <a:lstStyle/>
          <a:p>
            <a:pPr xmlns:a="http://schemas.openxmlformats.org/drawingml/2006/main" marL="341313" indent="-341313"/>
            <a:r xmlns:a="http://schemas.openxmlformats.org/drawingml/2006/main">
              <a:rPr lang="es" altLang="en-US" dirty="0"/>
              <a:t>Para cada algoritmo, calcule el tiempo de espera promedio mínimo</a:t>
            </a:r>
          </a:p>
          <a:p>
            <a:pPr xmlns:a="http://schemas.openxmlformats.org/drawingml/2006/main" marL="341313" indent="-341313"/>
            <a:r xmlns:a="http://schemas.openxmlformats.org/drawingml/2006/main">
              <a:rPr lang="es" altLang="en-US" dirty="0"/>
              <a:t>Simple y rápido, pero requiere números exactos para la entrada, se aplica sólo a esas entradas</a:t>
            </a:r>
          </a:p>
          <a:p>
            <a:pPr xmlns:a="http://schemas.openxmlformats.org/drawingml/2006/main" marL="741363" lvl="1" indent="-284163"/>
            <a:r xmlns:a="http://schemas.openxmlformats.org/drawingml/2006/main">
              <a:rPr lang="es" altLang="en-US" dirty="0"/>
              <a:t>FCS es de 28 ms:</a:t>
            </a:r>
          </a:p>
          <a:p>
            <a:pPr marL="341313" indent="-341313"/>
            <a:endParaRPr lang="en-US" altLang="en-US" dirty="0"/>
          </a:p>
          <a:p>
            <a:pPr marL="341313" indent="-341313">
              <a:buFont typeface="Monotype Sorts" pitchFamily="-84" charset="2"/>
              <a:buNone/>
            </a:pPr>
            <a:endParaRPr lang="en-US" altLang="en-US" dirty="0"/>
          </a:p>
          <a:p>
            <a:pPr xmlns:a="http://schemas.openxmlformats.org/drawingml/2006/main" marL="741363" lvl="1" indent="-284163"/>
            <a:r xmlns:a="http://schemas.openxmlformats.org/drawingml/2006/main">
              <a:rPr lang="es" altLang="en-US" dirty="0"/>
              <a:t>SFJ no preventivo es de 13 ms:</a:t>
            </a:r>
          </a:p>
          <a:p>
            <a:pPr marL="341313" indent="-341313"/>
            <a:endParaRPr lang="en-US" altLang="en-US" dirty="0"/>
          </a:p>
          <a:p>
            <a:pPr marL="341313" indent="-341313">
              <a:buFont typeface="Monotype Sorts" pitchFamily="-84" charset="2"/>
              <a:buNone/>
            </a:pPr>
            <a:endParaRPr lang="en-US" altLang="en-US" dirty="0"/>
          </a:p>
          <a:p>
            <a:pPr xmlns:a="http://schemas.openxmlformats.org/drawingml/2006/main" marL="741363" lvl="1" indent="-284163"/>
            <a:r xmlns:a="http://schemas.openxmlformats.org/drawingml/2006/main">
              <a:rPr lang="es" altLang="en-US" dirty="0"/>
              <a:t>RR es 23 ms:</a:t>
            </a:r>
          </a:p>
          <a:p>
            <a:pPr marL="341313" indent="-341313">
              <a:buFont typeface="Monotype Sorts" pitchFamily="-84" charset="2"/>
              <a:buNone/>
            </a:pPr>
            <a:endParaRPr lang="en-US" altLang="en-US" dirty="0"/>
          </a:p>
        </p:txBody>
      </p:sp>
      <p:pic>
        <p:nvPicPr>
          <p:cNvPr id="132099" name="Picture 2" descr="Screen Shot 2012-12-17 at 9.47.12 PM.png">
            <a:extLst>
              <a:ext uri="{FF2B5EF4-FFF2-40B4-BE49-F238E27FC236}">
                <a16:creationId xmlns:a16="http://schemas.microsoft.com/office/drawing/2014/main" id="{72B613C9-9DEE-4CD7-ABD1-8B5F8F52BB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35163" y="2517775"/>
            <a:ext cx="44450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0" name="Picture 3" descr="Screen Shot 2012-12-17 at 9.47.18 PM.png">
            <a:extLst>
              <a:ext uri="{FF2B5EF4-FFF2-40B4-BE49-F238E27FC236}">
                <a16:creationId xmlns:a16="http://schemas.microsoft.com/office/drawing/2014/main" id="{F75A4BF0-7381-4B89-90CE-E8DC92F8F29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93888" y="3596641"/>
            <a:ext cx="4529137" cy="773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1" name="Picture 4" descr="Screen Shot 2012-12-17 at 9.47.24 PM.png">
            <a:extLst>
              <a:ext uri="{FF2B5EF4-FFF2-40B4-BE49-F238E27FC236}">
                <a16:creationId xmlns:a16="http://schemas.microsoft.com/office/drawing/2014/main" id="{00B7072B-4655-4652-80B5-B7ADAFC32C8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98650" y="4770120"/>
            <a:ext cx="444500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Title 1">
            <a:extLst>
              <a:ext uri="{FF2B5EF4-FFF2-40B4-BE49-F238E27FC236}">
                <a16:creationId xmlns:a16="http://schemas.microsoft.com/office/drawing/2014/main" id="{4D59D635-40DB-4181-BA9E-36E3809C0F54}"/>
              </a:ext>
            </a:extLst>
          </p:cNvPr>
          <p:cNvSpPr>
            <a:spLocks noGrp="1"/>
          </p:cNvSpPr>
          <p:nvPr>
            <p:ph type="title"/>
          </p:nvPr>
        </p:nvSpPr>
        <p:spPr>
          <a:xfrm>
            <a:off x="457200" y="144071"/>
            <a:ext cx="8229600" cy="576262"/>
          </a:xfrm>
        </p:spPr>
        <p:txBody>
          <a:bodyPr/>
          <a:lstStyle/>
          <a:p>
            <a:r xmlns:a="http://schemas.openxmlformats.org/drawingml/2006/main">
              <a:rPr lang="es" altLang="en-US" dirty="0"/>
              <a:t>Modelos de cola</a:t>
            </a:r>
          </a:p>
        </p:txBody>
      </p:sp>
      <p:sp>
        <p:nvSpPr>
          <p:cNvPr id="134146" name="Content Placeholder 2">
            <a:extLst>
              <a:ext uri="{FF2B5EF4-FFF2-40B4-BE49-F238E27FC236}">
                <a16:creationId xmlns:a16="http://schemas.microsoft.com/office/drawing/2014/main" id="{51085166-B3B1-42A3-B00E-DD980BA90BA0}"/>
              </a:ext>
            </a:extLst>
          </p:cNvPr>
          <p:cNvSpPr>
            <a:spLocks noGrp="1"/>
          </p:cNvSpPr>
          <p:nvPr>
            <p:ph idx="1"/>
          </p:nvPr>
        </p:nvSpPr>
        <p:spPr>
          <a:xfrm>
            <a:off x="833402" y="1050609"/>
            <a:ext cx="7213318" cy="4517072"/>
          </a:xfrm>
        </p:spPr>
        <p:txBody>
          <a:bodyPr/>
          <a:lstStyle/>
          <a:p>
            <a:r xmlns:a="http://schemas.openxmlformats.org/drawingml/2006/main">
              <a:rPr lang="es" altLang="en-US" dirty="0"/>
              <a:t>Describe la llegada de procesos y las ráfagas de CPU y E/S de forma probabilística.</a:t>
            </a:r>
          </a:p>
          <a:p>
            <a:pPr xmlns:a="http://schemas.openxmlformats.org/drawingml/2006/main" lvl="1"/>
            <a:r xmlns:a="http://schemas.openxmlformats.org/drawingml/2006/main">
              <a:rPr lang="es" altLang="en-US" dirty="0"/>
              <a:t>Comúnmente exponencial y descrito por la media</a:t>
            </a:r>
          </a:p>
          <a:p>
            <a:pPr xmlns:a="http://schemas.openxmlformats.org/drawingml/2006/main" lvl="1"/>
            <a:r xmlns:a="http://schemas.openxmlformats.org/drawingml/2006/main">
              <a:rPr lang="es" altLang="en-US" dirty="0"/>
              <a:t>Calcula el rendimiento promedio, la utilización, el tiempo de espera, etc.</a:t>
            </a:r>
          </a:p>
          <a:p>
            <a:r xmlns:a="http://schemas.openxmlformats.org/drawingml/2006/main">
              <a:rPr lang="es" altLang="en-US" dirty="0"/>
              <a:t>Sistema informático descrito como una red de servidores, cada uno con una cola de procesos en espera.</a:t>
            </a:r>
          </a:p>
          <a:p>
            <a:pPr xmlns:a="http://schemas.openxmlformats.org/drawingml/2006/main" lvl="1"/>
            <a:r xmlns:a="http://schemas.openxmlformats.org/drawingml/2006/main">
              <a:rPr lang="es" altLang="en-US" dirty="0"/>
              <a:t>Conocer las tarifas de llegada y tarifas de servicio.</a:t>
            </a:r>
          </a:p>
          <a:p>
            <a:pPr xmlns:a="http://schemas.openxmlformats.org/drawingml/2006/main" lvl="1"/>
            <a:r xmlns:a="http://schemas.openxmlformats.org/drawingml/2006/main">
              <a:rPr lang="es" altLang="en-US" dirty="0"/>
              <a:t>Calcula la utilización, la longitud promedio de la cola, el tiempo promedio de espera, etc.</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a:extLst>
              <a:ext uri="{FF2B5EF4-FFF2-40B4-BE49-F238E27FC236}">
                <a16:creationId xmlns:a16="http://schemas.microsoft.com/office/drawing/2014/main" id="{88836614-251E-456A-8F63-CF63948BE84F}"/>
              </a:ext>
            </a:extLst>
          </p:cNvPr>
          <p:cNvSpPr>
            <a:spLocks noGrp="1"/>
          </p:cNvSpPr>
          <p:nvPr>
            <p:ph type="title"/>
          </p:nvPr>
        </p:nvSpPr>
        <p:spPr>
          <a:xfrm>
            <a:off x="457200" y="113591"/>
            <a:ext cx="8229600" cy="576262"/>
          </a:xfrm>
        </p:spPr>
        <p:txBody>
          <a:bodyPr/>
          <a:lstStyle/>
          <a:p>
            <a:r xmlns:a="http://schemas.openxmlformats.org/drawingml/2006/main">
              <a:rPr lang="es" altLang="ja-JP" dirty="0"/>
              <a:t>La fórmula </a:t>
            </a:r>
            <a:endParaRPr xmlns:a="http://schemas.openxmlformats.org/drawingml/2006/main" lang="en-US" altLang="en-US" dirty="0"/>
            <a:r xmlns:a="http://schemas.openxmlformats.org/drawingml/2006/main">
              <a:rPr lang="es" altLang="en-US" dirty="0"/>
              <a:t>del </a:t>
            </a:r>
            <a:r xmlns:a="http://schemas.openxmlformats.org/drawingml/2006/main">
              <a:rPr lang="es" altLang="en-US" dirty="0"/>
              <a:t>pequeño</a:t>
            </a:r>
          </a:p>
        </p:txBody>
      </p:sp>
      <p:sp>
        <p:nvSpPr>
          <p:cNvPr id="135170" name="Content Placeholder 2">
            <a:extLst>
              <a:ext uri="{FF2B5EF4-FFF2-40B4-BE49-F238E27FC236}">
                <a16:creationId xmlns:a16="http://schemas.microsoft.com/office/drawing/2014/main" id="{0FB86F5A-AC04-4507-85EB-409F60BB9661}"/>
              </a:ext>
            </a:extLst>
          </p:cNvPr>
          <p:cNvSpPr>
            <a:spLocks noGrp="1"/>
          </p:cNvSpPr>
          <p:nvPr>
            <p:ph idx="1"/>
          </p:nvPr>
        </p:nvSpPr>
        <p:spPr>
          <a:xfrm>
            <a:off x="858026" y="1016001"/>
            <a:ext cx="7137894" cy="4551680"/>
          </a:xfrm>
        </p:spPr>
        <p:txBody>
          <a:bodyPr/>
          <a:lstStyle/>
          <a:p>
            <a:r xmlns:a="http://schemas.openxmlformats.org/drawingml/2006/main">
              <a:rPr lang="es" altLang="en-US" i="1" dirty="0"/>
              <a:t>n </a:t>
            </a:r>
            <a:r xmlns:a="http://schemas.openxmlformats.org/drawingml/2006/main">
              <a:rPr lang="es" altLang="en-US" dirty="0"/>
              <a:t>= longitud promedio de la cola</a:t>
            </a:r>
          </a:p>
          <a:p>
            <a:r xmlns:a="http://schemas.openxmlformats.org/drawingml/2006/main">
              <a:rPr lang="es" altLang="en-US" i="1" dirty="0"/>
              <a:t>W </a:t>
            </a:r>
            <a:r xmlns:a="http://schemas.openxmlformats.org/drawingml/2006/main">
              <a:rPr lang="es" altLang="en-US" dirty="0"/>
              <a:t>= tiempo promedio de espera en la cola</a:t>
            </a:r>
          </a:p>
          <a:p>
            <a:r xmlns:a="http://schemas.openxmlformats.org/drawingml/2006/main">
              <a:rPr lang="es" altLang="en-US" i="1" dirty="0"/>
              <a:t>λ </a:t>
            </a:r>
            <a:r xmlns:a="http://schemas.openxmlformats.org/drawingml/2006/main">
              <a:rPr lang="es" altLang="en-US" dirty="0"/>
              <a:t>= tasa promedio de llegada a la cola</a:t>
            </a:r>
          </a:p>
          <a:p>
            <a:r xmlns:a="http://schemas.openxmlformats.org/drawingml/2006/main">
              <a:rPr lang="es" altLang="en-US" dirty="0"/>
              <a:t>de </a:t>
            </a:r>
            <a:r xmlns:a="http://schemas.openxmlformats.org/drawingml/2006/main">
              <a:rPr lang="es" altLang="en-US" dirty="0"/>
              <a:t>Little </a:t>
            </a:r>
            <a:r xmlns:a="http://schemas.openxmlformats.org/drawingml/2006/main">
              <a:rPr lang="es" altLang="ja-JP" dirty="0"/>
              <a:t>: en estado estacionario, los procesos que salen de la cola deben ser iguales a los procesos que llegan, por lo tanto:</a:t>
            </a:r>
            <a:br xmlns:a="http://schemas.openxmlformats.org/drawingml/2006/main">
              <a:rPr lang="en-US" altLang="ja-JP" dirty="0"/>
            </a:br>
            <a:r xmlns:a="http://schemas.openxmlformats.org/drawingml/2006/main">
              <a:rPr lang="es" altLang="ja-JP" dirty="0"/>
              <a:t>      </a:t>
            </a:r>
            <a:r xmlns:a="http://schemas.openxmlformats.org/drawingml/2006/main">
              <a:rPr lang="es" altLang="ja-JP" i="1" dirty="0"/>
              <a:t>norte </a:t>
            </a:r>
            <a:r xmlns:a="http://schemas.openxmlformats.org/drawingml/2006/main">
              <a:rPr lang="es" altLang="ja-JP" dirty="0"/>
              <a:t>= </a:t>
            </a:r>
            <a:r xmlns:a="http://schemas.openxmlformats.org/drawingml/2006/main">
              <a:rPr lang="es" altLang="ja-JP" i="1" dirty="0"/>
              <a:t>λ </a:t>
            </a:r>
            <a:r xmlns:a="http://schemas.openxmlformats.org/drawingml/2006/main">
              <a:rPr lang="es" altLang="ja-JP" dirty="0"/>
              <a:t>x </a:t>
            </a:r>
            <a:r xmlns:a="http://schemas.openxmlformats.org/drawingml/2006/main">
              <a:rPr lang="es" altLang="ja-JP" i="1" dirty="0"/>
              <a:t>W</a:t>
            </a:r>
          </a:p>
          <a:p>
            <a:pPr xmlns:a="http://schemas.openxmlformats.org/drawingml/2006/main" lvl="1"/>
            <a:r xmlns:a="http://schemas.openxmlformats.org/drawingml/2006/main">
              <a:rPr lang="es" altLang="en-US" dirty="0"/>
              <a:t>Válido para cualquier algoritmo de programación y distribución de llegadas.</a:t>
            </a:r>
          </a:p>
          <a:p>
            <a:r xmlns:a="http://schemas.openxmlformats.org/drawingml/2006/main">
              <a:rPr lang="es" altLang="en-US" dirty="0"/>
              <a:t>Por ejemplo, si en promedio llegan 7 procesos por segundo y normalmente hay 14 procesos en cola, entonces el tiempo de espera promedio por proceso = 2 segundos.</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Title 1">
            <a:extLst>
              <a:ext uri="{FF2B5EF4-FFF2-40B4-BE49-F238E27FC236}">
                <a16:creationId xmlns:a16="http://schemas.microsoft.com/office/drawing/2014/main" id="{3F4B6F1F-014D-4B12-B2C5-CED652555A6A}"/>
              </a:ext>
            </a:extLst>
          </p:cNvPr>
          <p:cNvSpPr>
            <a:spLocks noGrp="1"/>
          </p:cNvSpPr>
          <p:nvPr>
            <p:ph type="title"/>
          </p:nvPr>
        </p:nvSpPr>
        <p:spPr>
          <a:xfrm>
            <a:off x="457200" y="122922"/>
            <a:ext cx="8229600" cy="576262"/>
          </a:xfrm>
        </p:spPr>
        <p:txBody>
          <a:bodyPr/>
          <a:lstStyle/>
          <a:p>
            <a:r xmlns:a="http://schemas.openxmlformats.org/drawingml/2006/main">
              <a:rPr lang="es" altLang="en-US" dirty="0"/>
              <a:t>Simulaciones</a:t>
            </a:r>
          </a:p>
        </p:txBody>
      </p:sp>
      <p:sp>
        <p:nvSpPr>
          <p:cNvPr id="136194" name="Content Placeholder 2">
            <a:extLst>
              <a:ext uri="{FF2B5EF4-FFF2-40B4-BE49-F238E27FC236}">
                <a16:creationId xmlns:a16="http://schemas.microsoft.com/office/drawing/2014/main" id="{31DCE5BD-01E8-435B-870B-5EBAC0600C01}"/>
              </a:ext>
            </a:extLst>
          </p:cNvPr>
          <p:cNvSpPr>
            <a:spLocks noGrp="1"/>
          </p:cNvSpPr>
          <p:nvPr>
            <p:ph idx="1"/>
          </p:nvPr>
        </p:nvSpPr>
        <p:spPr>
          <a:xfrm>
            <a:off x="834443" y="1060768"/>
            <a:ext cx="7727950" cy="4530725"/>
          </a:xfrm>
        </p:spPr>
        <p:txBody>
          <a:bodyPr/>
          <a:lstStyle/>
          <a:p>
            <a:r xmlns:a="http://schemas.openxmlformats.org/drawingml/2006/main">
              <a:rPr lang="es" altLang="en-US" dirty="0"/>
              <a:t>Modelos de cola limitados</a:t>
            </a:r>
          </a:p>
          <a:p>
            <a:r xmlns:a="http://schemas.openxmlformats.org/drawingml/2006/main">
              <a:rPr lang="es" altLang="en-US" b="1" dirty="0">
                <a:solidFill>
                  <a:srgbClr val="006699"/>
                </a:solidFill>
                <a:latin typeface="+mj-lt"/>
              </a:rPr>
              <a:t>Simulaciones</a:t>
            </a:r>
            <a:r xmlns:a="http://schemas.openxmlformats.org/drawingml/2006/main">
              <a:rPr lang="es" altLang="en-US" b="1" dirty="0"/>
              <a:t> </a:t>
            </a:r>
            <a:r xmlns:a="http://schemas.openxmlformats.org/drawingml/2006/main">
              <a:rPr lang="es" altLang="en-US" dirty="0"/>
              <a:t>más preciso</a:t>
            </a:r>
          </a:p>
          <a:p>
            <a:pPr xmlns:a="http://schemas.openxmlformats.org/drawingml/2006/main" lvl="1"/>
            <a:r xmlns:a="http://schemas.openxmlformats.org/drawingml/2006/main">
              <a:rPr lang="es" altLang="en-US" dirty="0"/>
              <a:t>Modelo programado de sistema informático.</a:t>
            </a:r>
          </a:p>
          <a:p>
            <a:pPr xmlns:a="http://schemas.openxmlformats.org/drawingml/2006/main" lvl="1"/>
            <a:r xmlns:a="http://schemas.openxmlformats.org/drawingml/2006/main">
              <a:rPr lang="es" altLang="en-US" dirty="0"/>
              <a:t>El reloj es una variable.</a:t>
            </a:r>
          </a:p>
          <a:p>
            <a:pPr xmlns:a="http://schemas.openxmlformats.org/drawingml/2006/main" lvl="1"/>
            <a:r xmlns:a="http://schemas.openxmlformats.org/drawingml/2006/main">
              <a:rPr lang="es" altLang="en-US" dirty="0"/>
              <a:t>Reúna estadísticas que indiquen el rendimiento del algoritmo.</a:t>
            </a:r>
          </a:p>
          <a:p>
            <a:pPr xmlns:a="http://schemas.openxmlformats.org/drawingml/2006/main" lvl="1"/>
            <a:r xmlns:a="http://schemas.openxmlformats.org/drawingml/2006/main">
              <a:rPr lang="es" altLang="en-US" dirty="0"/>
              <a:t>Datos para impulsar la simulación recopilados a través de</a:t>
            </a:r>
          </a:p>
          <a:p>
            <a:pPr xmlns:a="http://schemas.openxmlformats.org/drawingml/2006/main" lvl="2"/>
            <a:r xmlns:a="http://schemas.openxmlformats.org/drawingml/2006/main">
              <a:rPr lang="es" altLang="en-US" dirty="0"/>
              <a:t>Generador de números aleatorios según probabilidades</a:t>
            </a:r>
          </a:p>
          <a:p>
            <a:pPr xmlns:a="http://schemas.openxmlformats.org/drawingml/2006/main" lvl="2"/>
            <a:r xmlns:a="http://schemas.openxmlformats.org/drawingml/2006/main">
              <a:rPr lang="es" altLang="en-US" dirty="0"/>
              <a:t>Distribuciones definidas matemática o empíricamente</a:t>
            </a:r>
          </a:p>
          <a:p>
            <a:pPr xmlns:a="http://schemas.openxmlformats.org/drawingml/2006/main" lvl="2"/>
            <a:r xmlns:a="http://schemas.openxmlformats.org/drawingml/2006/main">
              <a:rPr lang="es" altLang="en-US" dirty="0"/>
              <a:t>Las cintas de seguimiento registran secuencias de eventos reales en sistemas reales.</a:t>
            </a:r>
          </a:p>
          <a:p>
            <a:pPr lvl="2"/>
            <a:endParaRPr lang="en-US" altLang="en-US" dirty="0"/>
          </a:p>
          <a:p>
            <a:pPr lvl="1"/>
            <a:endParaRPr lang="en-US" alt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2">
            <a:extLst>
              <a:ext uri="{FF2B5EF4-FFF2-40B4-BE49-F238E27FC236}">
                <a16:creationId xmlns:a16="http://schemas.microsoft.com/office/drawing/2014/main" id="{E376DC34-4892-46A6-9D5E-C8B743E88B4A}"/>
              </a:ext>
            </a:extLst>
          </p:cNvPr>
          <p:cNvSpPr>
            <a:spLocks noGrp="1" noChangeArrowheads="1"/>
          </p:cNvSpPr>
          <p:nvPr>
            <p:ph type="title"/>
          </p:nvPr>
        </p:nvSpPr>
        <p:spPr>
          <a:xfrm>
            <a:off x="1287537" y="100754"/>
            <a:ext cx="7850187" cy="576262"/>
          </a:xfrm>
        </p:spPr>
        <p:txBody>
          <a:bodyPr/>
          <a:lstStyle/>
          <a:p>
            <a:pPr xmlns:a="http://schemas.openxmlformats.org/drawingml/2006/main" eaLnBrk="1" hangingPunct="1"/>
            <a:r xmlns:a="http://schemas.openxmlformats.org/drawingml/2006/main">
              <a:rPr lang="es" altLang="en-US" sz="2800" dirty="0"/>
              <a:t>Evaluación de Programadores de CPU por Simulación</a:t>
            </a:r>
          </a:p>
        </p:txBody>
      </p:sp>
      <p:pic>
        <p:nvPicPr>
          <p:cNvPr id="137218" name="Picture 1">
            <a:extLst>
              <a:ext uri="{FF2B5EF4-FFF2-40B4-BE49-F238E27FC236}">
                <a16:creationId xmlns:a16="http://schemas.microsoft.com/office/drawing/2014/main" id="{AD0A361C-0911-4B85-9766-5E4140F2E0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93215" y="1150938"/>
            <a:ext cx="5953125" cy="370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a:extLst>
              <a:ext uri="{FF2B5EF4-FFF2-40B4-BE49-F238E27FC236}">
                <a16:creationId xmlns:a16="http://schemas.microsoft.com/office/drawing/2014/main" id="{2B258A3D-0DCD-4490-A722-4FB661159D96}"/>
              </a:ext>
            </a:extLst>
          </p:cNvPr>
          <p:cNvSpPr>
            <a:spLocks noGrp="1"/>
          </p:cNvSpPr>
          <p:nvPr>
            <p:ph type="title" idx="4294967295"/>
          </p:nvPr>
        </p:nvSpPr>
        <p:spPr>
          <a:xfrm>
            <a:off x="1404938" y="124637"/>
            <a:ext cx="6824662" cy="576262"/>
          </a:xfrm>
        </p:spPr>
        <p:txBody>
          <a:bodyPr/>
          <a:lstStyle/>
          <a:p>
            <a:r xmlns:a="http://schemas.openxmlformats.org/drawingml/2006/main">
              <a:rPr lang="es" altLang="en-US" dirty="0"/>
              <a:t>Implementación</a:t>
            </a:r>
          </a:p>
        </p:txBody>
      </p:sp>
      <p:sp>
        <p:nvSpPr>
          <p:cNvPr id="139266" name="Content Placeholder 2">
            <a:extLst>
              <a:ext uri="{FF2B5EF4-FFF2-40B4-BE49-F238E27FC236}">
                <a16:creationId xmlns:a16="http://schemas.microsoft.com/office/drawing/2014/main" id="{3D12B624-FA4C-4339-BD1B-8776B542F48E}"/>
              </a:ext>
            </a:extLst>
          </p:cNvPr>
          <p:cNvSpPr txBox="1">
            <a:spLocks/>
          </p:cNvSpPr>
          <p:nvPr/>
        </p:nvSpPr>
        <p:spPr bwMode="auto">
          <a:xfrm>
            <a:off x="850900" y="1055688"/>
            <a:ext cx="75311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7" tIns="45709" rIns="91417" bIns="45709"/>
          <a:lstStyle>
            <a:lvl1pPr marL="488950" indent="-488950" defTabSz="1304925">
              <a:defRPr>
                <a:solidFill>
                  <a:schemeClr val="tx1"/>
                </a:solidFill>
                <a:latin typeface="Verdana" panose="020B0604030504040204" pitchFamily="34" charset="0"/>
                <a:ea typeface="MS PGothic" panose="020B0600070205080204" pitchFamily="34" charset="-128"/>
              </a:defRPr>
            </a:lvl1pPr>
            <a:lvl2pPr marL="1141413" indent="-488950" defTabSz="1304925">
              <a:defRPr>
                <a:solidFill>
                  <a:schemeClr val="tx1"/>
                </a:solidFill>
                <a:latin typeface="Verdana" panose="020B0604030504040204" pitchFamily="34" charset="0"/>
                <a:ea typeface="MS PGothic" panose="020B0600070205080204" pitchFamily="34" charset="-128"/>
              </a:defRPr>
            </a:lvl2pPr>
            <a:lvl3pPr marL="1550988" indent="-325438" defTabSz="1304925">
              <a:defRPr>
                <a:solidFill>
                  <a:schemeClr val="tx1"/>
                </a:solidFill>
                <a:latin typeface="Verdana" panose="020B0604030504040204" pitchFamily="34" charset="0"/>
                <a:ea typeface="MS PGothic" panose="020B0600070205080204" pitchFamily="34" charset="-128"/>
              </a:defRPr>
            </a:lvl3pPr>
            <a:lvl4pPr marL="1600200" indent="-228600" defTabSz="1304925">
              <a:defRPr>
                <a:solidFill>
                  <a:schemeClr val="tx1"/>
                </a:solidFill>
                <a:latin typeface="Verdana" panose="020B0604030504040204" pitchFamily="34" charset="0"/>
                <a:ea typeface="MS PGothic" panose="020B0600070205080204" pitchFamily="34" charset="-128"/>
              </a:defRPr>
            </a:lvl4pPr>
            <a:lvl5pPr marL="2057400" indent="-228600" defTabSz="1304925">
              <a:defRPr>
                <a:solidFill>
                  <a:schemeClr val="tx1"/>
                </a:solidFill>
                <a:latin typeface="Verdana" panose="020B0604030504040204" pitchFamily="34" charset="0"/>
                <a:ea typeface="MS PGothic" panose="020B0600070205080204" pitchFamily="34" charset="-128"/>
              </a:defRPr>
            </a:lvl5pPr>
            <a:lvl6pPr marL="25146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xmlns:a="http://schemas.openxmlformats.org/drawingml/2006/main">
              <a:spcBef>
                <a:spcPct val="35000"/>
              </a:spcBef>
              <a:buClr>
                <a:srgbClr val="993300"/>
              </a:buClr>
              <a:buSzPct val="110000"/>
              <a:buFont typeface="Wingdings" panose="05000000000000000000" pitchFamily="2" charset="2"/>
              <a:buChar char="§"/>
            </a:pPr>
            <a:r xmlns:a="http://schemas.openxmlformats.org/drawingml/2006/main">
              <a:rPr kumimoji="1" lang="es" altLang="en-US" dirty="0">
                <a:latin typeface="Helvetica" panose="020B0604020202020204" pitchFamily="34" charset="0"/>
              </a:rPr>
              <a:t>Incluso las simulaciones tienen una precisión limitada</a:t>
            </a:r>
          </a:p>
          <a:p>
            <a:pPr xmlns:a="http://schemas.openxmlformats.org/drawingml/2006/main">
              <a:spcBef>
                <a:spcPct val="35000"/>
              </a:spcBef>
              <a:buClr>
                <a:srgbClr val="993300"/>
              </a:buClr>
              <a:buSzPct val="110000"/>
              <a:buFont typeface="Wingdings" panose="05000000000000000000" pitchFamily="2" charset="2"/>
              <a:buChar char="§"/>
            </a:pPr>
            <a:r xmlns:a="http://schemas.openxmlformats.org/drawingml/2006/main">
              <a:rPr kumimoji="1" lang="es" altLang="en-US" dirty="0">
                <a:latin typeface="Helvetica" panose="020B0604020202020204" pitchFamily="34" charset="0"/>
              </a:rPr>
              <a:t>Simplemente implemente un nuevo programador y pruebe en sistemas reales.</a:t>
            </a:r>
          </a:p>
          <a:p>
            <a:pPr xmlns:a="http://schemas.openxmlformats.org/drawingml/2006/main" lvl="1">
              <a:spcBef>
                <a:spcPct val="35000"/>
              </a:spcBef>
              <a:buClr>
                <a:srgbClr val="993300"/>
              </a:buClr>
              <a:buSzPct val="110000"/>
              <a:buFont typeface="Arial" panose="020B0604020202020204" pitchFamily="34" charset="0"/>
              <a:buChar char="•"/>
            </a:pPr>
            <a:r xmlns:a="http://schemas.openxmlformats.org/drawingml/2006/main">
              <a:rPr kumimoji="1" lang="es" altLang="en-US" dirty="0">
                <a:latin typeface="Helvetica" panose="020B0604020202020204" pitchFamily="34" charset="0"/>
              </a:rPr>
              <a:t>Alto costo, alto riesgo</a:t>
            </a:r>
          </a:p>
          <a:p>
            <a:pPr xmlns:a="http://schemas.openxmlformats.org/drawingml/2006/main" lvl="1">
              <a:spcBef>
                <a:spcPct val="35000"/>
              </a:spcBef>
              <a:buClr>
                <a:srgbClr val="993300"/>
              </a:buClr>
              <a:buSzPct val="110000"/>
              <a:buFont typeface="Arial" panose="020B0604020202020204" pitchFamily="34" charset="0"/>
              <a:buChar char="•"/>
            </a:pPr>
            <a:r xmlns:a="http://schemas.openxmlformats.org/drawingml/2006/main">
              <a:rPr kumimoji="1" lang="es" altLang="en-US" dirty="0">
                <a:latin typeface="Helvetica" panose="020B0604020202020204" pitchFamily="34" charset="0"/>
              </a:rPr>
              <a:t>Los entornos varían</a:t>
            </a:r>
          </a:p>
          <a:p>
            <a:pPr xmlns:a="http://schemas.openxmlformats.org/drawingml/2006/main">
              <a:spcBef>
                <a:spcPct val="35000"/>
              </a:spcBef>
              <a:buClr>
                <a:srgbClr val="993300"/>
              </a:buClr>
              <a:buSzPct val="110000"/>
              <a:buFont typeface="Wingdings" panose="05000000000000000000" pitchFamily="2" charset="2"/>
              <a:buChar char="§"/>
            </a:pPr>
            <a:r xmlns:a="http://schemas.openxmlformats.org/drawingml/2006/main">
              <a:rPr kumimoji="1" lang="es" altLang="en-US" dirty="0">
                <a:latin typeface="Helvetica" panose="020B0604020202020204" pitchFamily="34" charset="0"/>
              </a:rPr>
              <a:t>La mayoría de los programadores flexibles se pueden modificar por sitio o por sistema.</a:t>
            </a:r>
          </a:p>
          <a:p>
            <a:pPr xmlns:a="http://schemas.openxmlformats.org/drawingml/2006/main">
              <a:spcBef>
                <a:spcPct val="35000"/>
              </a:spcBef>
              <a:buClr>
                <a:srgbClr val="993300"/>
              </a:buClr>
              <a:buSzPct val="110000"/>
              <a:buFont typeface="Wingdings" panose="05000000000000000000" pitchFamily="2" charset="2"/>
              <a:buChar char="§"/>
            </a:pPr>
            <a:r xmlns:a="http://schemas.openxmlformats.org/drawingml/2006/main">
              <a:rPr kumimoji="1" lang="es" altLang="en-US" dirty="0">
                <a:latin typeface="Helvetica" panose="020B0604020202020204" pitchFamily="34" charset="0"/>
              </a:rPr>
              <a:t>O API para modificar prioridades</a:t>
            </a:r>
          </a:p>
          <a:p>
            <a:pPr xmlns:a="http://schemas.openxmlformats.org/drawingml/2006/main">
              <a:spcBef>
                <a:spcPct val="35000"/>
              </a:spcBef>
              <a:buClr>
                <a:srgbClr val="993300"/>
              </a:buClr>
              <a:buSzPct val="110000"/>
              <a:buFont typeface="Wingdings" panose="05000000000000000000" pitchFamily="2" charset="2"/>
              <a:buChar char="§"/>
            </a:pPr>
            <a:r xmlns:a="http://schemas.openxmlformats.org/drawingml/2006/main">
              <a:rPr kumimoji="1" lang="es" altLang="en-US" dirty="0">
                <a:latin typeface="Helvetica" panose="020B0604020202020204" pitchFamily="34" charset="0"/>
              </a:rPr>
              <a:t>Pero nuevamente los entornos varían</a:t>
            </a:r>
          </a:p>
          <a:p>
            <a:pPr>
              <a:spcBef>
                <a:spcPct val="35000"/>
              </a:spcBef>
              <a:buClr>
                <a:srgbClr val="993300"/>
              </a:buClr>
              <a:buSzPct val="90000"/>
              <a:buFont typeface="Monotype Sorts" pitchFamily="-84" charset="2"/>
              <a:buChar char="n"/>
            </a:pPr>
            <a:endParaRPr kumimoji="1" lang="en-US" altLang="en-US" dirty="0">
              <a:latin typeface="Helvetica" panose="020B0604020202020204" pitchFamily="34" charset="0"/>
            </a:endParaRPr>
          </a:p>
          <a:p>
            <a:pPr lvl="2">
              <a:spcBef>
                <a:spcPct val="35000"/>
              </a:spcBef>
              <a:buClr>
                <a:srgbClr val="009900"/>
              </a:buClr>
              <a:buSzPct val="75000"/>
              <a:buFont typeface="Webdings" panose="05030102010509060703" pitchFamily="18" charset="2"/>
              <a:buChar char="4"/>
            </a:pPr>
            <a:endParaRPr kumimoji="1" lang="en-US" altLang="en-US" dirty="0">
              <a:latin typeface="Helvetica" panose="020B0604020202020204" pitchFamily="34" charset="0"/>
            </a:endParaRPr>
          </a:p>
          <a:p>
            <a:pPr lvl="1">
              <a:spcBef>
                <a:spcPct val="35000"/>
              </a:spcBef>
              <a:buClr>
                <a:srgbClr val="CC6600"/>
              </a:buClr>
              <a:buSzPct val="80000"/>
              <a:buFont typeface="Monotype Sorts" pitchFamily="-84" charset="2"/>
              <a:buChar char="l"/>
            </a:pPr>
            <a:endParaRPr kumimoji="1" lang="en-US" altLang="en-US" dirty="0">
              <a:latin typeface="Helvetica" panose="020B0604020202020204"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a:extLst>
              <a:ext uri="{FF2B5EF4-FFF2-40B4-BE49-F238E27FC236}">
                <a16:creationId xmlns:a16="http://schemas.microsoft.com/office/drawing/2014/main" id="{F2E0C1D0-A1A4-4022-95CF-B15DED9ADA75}"/>
              </a:ext>
            </a:extLst>
          </p:cNvPr>
          <p:cNvSpPr>
            <a:spLocks noGrp="1" noChangeArrowheads="1"/>
          </p:cNvSpPr>
          <p:nvPr>
            <p:ph type="ctrTitle"/>
          </p:nvPr>
        </p:nvSpPr>
        <p:spPr/>
        <p:txBody>
          <a:bodyPr/>
          <a:lstStyle/>
          <a:p>
            <a:pPr xmlns:a="http://schemas.openxmlformats.org/drawingml/2006/main" eaLnBrk="1" hangingPunct="1"/>
            <a:r xmlns:a="http://schemas.openxmlformats.org/drawingml/2006/main">
              <a:rPr lang="es" altLang="en-US" dirty="0"/>
              <a:t>Fin del Capítulo 5</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1EB4A270-3C01-4E70-B6CB-FA456BBCDA90}"/>
              </a:ext>
            </a:extLst>
          </p:cNvPr>
          <p:cNvSpPr>
            <a:spLocks noGrp="1" noChangeArrowheads="1"/>
          </p:cNvSpPr>
          <p:nvPr>
            <p:ph type="title"/>
          </p:nvPr>
        </p:nvSpPr>
        <p:spPr>
          <a:xfrm>
            <a:off x="1236777" y="167086"/>
            <a:ext cx="7848600" cy="576262"/>
          </a:xfrm>
        </p:spPr>
        <p:txBody>
          <a:bodyPr/>
          <a:lstStyle/>
          <a:p>
            <a:pPr xmlns:a="http://schemas.openxmlformats.org/drawingml/2006/main" eaLnBrk="1" hangingPunct="1"/>
            <a:r xmlns:a="http://schemas.openxmlformats.org/drawingml/2006/main">
              <a:rPr lang="es" altLang="en-US" sz="2800" dirty="0"/>
              <a:t>Programación preventiva y condiciones de carrera</a:t>
            </a:r>
          </a:p>
        </p:txBody>
      </p:sp>
      <p:sp>
        <p:nvSpPr>
          <p:cNvPr id="27651" name="Rectangle 3">
            <a:extLst>
              <a:ext uri="{FF2B5EF4-FFF2-40B4-BE49-F238E27FC236}">
                <a16:creationId xmlns:a16="http://schemas.microsoft.com/office/drawing/2014/main" id="{6B795676-7DD0-4F16-8B81-4EFFF754D531}"/>
              </a:ext>
            </a:extLst>
          </p:cNvPr>
          <p:cNvSpPr>
            <a:spLocks noGrp="1" noChangeArrowheads="1"/>
          </p:cNvSpPr>
          <p:nvPr>
            <p:ph type="body" idx="1"/>
          </p:nvPr>
        </p:nvSpPr>
        <p:spPr>
          <a:xfrm>
            <a:off x="931985" y="1193435"/>
            <a:ext cx="6273800" cy="4621212"/>
          </a:xfrm>
        </p:spPr>
        <p:txBody>
          <a:bodyPr/>
          <a:lstStyle/>
          <a:p>
            <a:pPr xmlns:a="http://schemas.openxmlformats.org/drawingml/2006/main">
              <a:defRPr/>
            </a:pPr>
            <a:r xmlns:a="http://schemas.openxmlformats.org/drawingml/2006/main">
              <a:rPr lang="es" dirty="0">
                <a:ea typeface="ＭＳ Ｐゴシック" charset="0"/>
              </a:rPr>
              <a:t>La programación preventiva puede dar lugar a condiciones de carrera cuando los datos se comparten entre varios procesos.</a:t>
            </a:r>
          </a:p>
          <a:p>
            <a:pPr xmlns:a="http://schemas.openxmlformats.org/drawingml/2006/main">
              <a:defRPr/>
            </a:pPr>
            <a:r xmlns:a="http://schemas.openxmlformats.org/drawingml/2006/main">
              <a:rPr lang="es" dirty="0">
                <a:ea typeface="ＭＳ Ｐゴシック" charset="0"/>
              </a:rPr>
              <a:t>Considere el caso de dos procesos que comparten datos. Mientras un proceso actualiza los datos, se adelanta para que pueda ejecutarse el segundo proceso. Luego, el segundo proceso intenta leer los datos, que se encuentran en un estado inconsistente.</a:t>
            </a:r>
          </a:p>
          <a:p>
            <a:pPr xmlns:a="http://schemas.openxmlformats.org/drawingml/2006/main">
              <a:defRPr/>
            </a:pPr>
            <a:r xmlns:a="http://schemas.openxmlformats.org/drawingml/2006/main">
              <a:rPr lang="es" dirty="0">
                <a:ea typeface="ＭＳ Ｐゴシック" charset="0"/>
              </a:rPr>
              <a:t>Esta cuestión se explorará en detalle en el Capítulo 6.</a:t>
            </a:r>
            <a:endParaRPr xmlns:a="http://schemas.openxmlformats.org/drawingml/2006/main" lang="en-US" dirty="0">
              <a:ea typeface="ＭＳ Ｐゴシック" charset="-128"/>
            </a:endParaRPr>
          </a:p>
        </p:txBody>
      </p:sp>
    </p:spTree>
    <p:extLst>
      <p:ext uri="{BB962C8B-B14F-4D97-AF65-F5344CB8AC3E}">
        <p14:creationId xmlns:p14="http://schemas.microsoft.com/office/powerpoint/2010/main" val="3046456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C185CC1F-4F14-4AFD-8E13-6930EBB32CE9}"/>
              </a:ext>
            </a:extLst>
          </p:cNvPr>
          <p:cNvSpPr>
            <a:spLocks noGrp="1" noChangeArrowheads="1"/>
          </p:cNvSpPr>
          <p:nvPr>
            <p:ph type="title"/>
          </p:nvPr>
        </p:nvSpPr>
        <p:spPr>
          <a:xfrm>
            <a:off x="457200" y="217329"/>
            <a:ext cx="8229600" cy="576263"/>
          </a:xfrm>
        </p:spPr>
        <p:txBody>
          <a:bodyPr/>
          <a:lstStyle/>
          <a:p>
            <a:pPr xmlns:a="http://schemas.openxmlformats.org/drawingml/2006/main" eaLnBrk="1" hangingPunct="1"/>
            <a:r xmlns:a="http://schemas.openxmlformats.org/drawingml/2006/main">
              <a:rPr lang="es" altLang="en-US" dirty="0"/>
              <a:t>Despachador</a:t>
            </a:r>
          </a:p>
        </p:txBody>
      </p:sp>
      <p:sp>
        <p:nvSpPr>
          <p:cNvPr id="17410" name="Rectangle 3">
            <a:extLst>
              <a:ext uri="{FF2B5EF4-FFF2-40B4-BE49-F238E27FC236}">
                <a16:creationId xmlns:a16="http://schemas.microsoft.com/office/drawing/2014/main" id="{E113DAE6-D3A7-45EF-87B5-890976FCB8D4}"/>
              </a:ext>
            </a:extLst>
          </p:cNvPr>
          <p:cNvSpPr>
            <a:spLocks noGrp="1" noChangeArrowheads="1"/>
          </p:cNvSpPr>
          <p:nvPr>
            <p:ph type="body" idx="1"/>
          </p:nvPr>
        </p:nvSpPr>
        <p:spPr>
          <a:xfrm>
            <a:off x="849083" y="1119235"/>
            <a:ext cx="4754548" cy="4515661"/>
          </a:xfrm>
        </p:spPr>
        <p:txBody>
          <a:bodyPr/>
          <a:lstStyle/>
          <a:p>
            <a:r xmlns:a="http://schemas.openxmlformats.org/drawingml/2006/main">
              <a:rPr lang="es" altLang="en-US" dirty="0"/>
              <a:t>El módulo Dispatcher brinda control de la CPU al proceso seleccionado por el programador de la CPU; esto involucra:</a:t>
            </a:r>
          </a:p>
          <a:p>
            <a:pPr xmlns:a="http://schemas.openxmlformats.org/drawingml/2006/main" lvl="1"/>
            <a:r xmlns:a="http://schemas.openxmlformats.org/drawingml/2006/main">
              <a:rPr lang="es" altLang="en-US" dirty="0"/>
              <a:t>Cambio de contexto</a:t>
            </a:r>
          </a:p>
          <a:p>
            <a:pPr xmlns:a="http://schemas.openxmlformats.org/drawingml/2006/main" lvl="1"/>
            <a:r xmlns:a="http://schemas.openxmlformats.org/drawingml/2006/main">
              <a:rPr lang="es" altLang="en-US" dirty="0"/>
              <a:t>Cambiar al modo de usuario</a:t>
            </a:r>
          </a:p>
          <a:p>
            <a:pPr xmlns:a="http://schemas.openxmlformats.org/drawingml/2006/main" lvl="1"/>
            <a:r xmlns:a="http://schemas.openxmlformats.org/drawingml/2006/main">
              <a:rPr lang="es" altLang="en-US" dirty="0"/>
              <a:t>Saltar a la ubicación adecuada en el programa de usuario para reiniciar ese programa</a:t>
            </a:r>
          </a:p>
          <a:p>
            <a:r xmlns:a="http://schemas.openxmlformats.org/drawingml/2006/main">
              <a:rPr lang="es" altLang="en-US" b="1" dirty="0">
                <a:solidFill>
                  <a:srgbClr val="006699"/>
                </a:solidFill>
                <a:latin typeface="+mj-lt"/>
              </a:rPr>
              <a:t>Latencia de envío </a:t>
            </a:r>
            <a:r xmlns:a="http://schemas.openxmlformats.org/drawingml/2006/main">
              <a:rPr lang="es" altLang="en-US" dirty="0"/>
              <a:t>: tiempo que tarda el despachador en detener un proceso e iniciar otro en ejecución.</a:t>
            </a:r>
          </a:p>
        </p:txBody>
      </p:sp>
      <p:pic>
        <p:nvPicPr>
          <p:cNvPr id="17411" name="Picture 1">
            <a:extLst>
              <a:ext uri="{FF2B5EF4-FFF2-40B4-BE49-F238E27FC236}">
                <a16:creationId xmlns:a16="http://schemas.microsoft.com/office/drawing/2014/main" id="{4B24D036-ECCD-4EE8-9908-C3EEA54E5CE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56824" y="1109784"/>
            <a:ext cx="5424942" cy="364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13319</TotalTime>
  <Words>4594</Words>
  <Application>Microsoft Office PowerPoint</Application>
  <PresentationFormat>On-screen Show (4:3)</PresentationFormat>
  <Paragraphs>606</Paragraphs>
  <Slides>79</Slides>
  <Notes>63</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79</vt:i4>
      </vt:variant>
    </vt:vector>
  </HeadingPairs>
  <TitlesOfParts>
    <vt:vector size="90" baseType="lpstr">
      <vt:lpstr>Arial</vt:lpstr>
      <vt:lpstr>Courier New</vt:lpstr>
      <vt:lpstr>Helvetica</vt:lpstr>
      <vt:lpstr>Lucida Grande</vt:lpstr>
      <vt:lpstr>Monotype Sorts</vt:lpstr>
      <vt:lpstr>Times New Roman</vt:lpstr>
      <vt:lpstr>Verdana</vt:lpstr>
      <vt:lpstr>Webdings</vt:lpstr>
      <vt:lpstr>Wingdings</vt:lpstr>
      <vt:lpstr>os-8</vt:lpstr>
      <vt:lpstr>Equation</vt:lpstr>
      <vt:lpstr>Chapter 5:  CPU Scheduling</vt:lpstr>
      <vt:lpstr>Outline</vt:lpstr>
      <vt:lpstr>Objectives</vt:lpstr>
      <vt:lpstr>Basic Concepts</vt:lpstr>
      <vt:lpstr>Histogram of CPU-burst Times</vt:lpstr>
      <vt:lpstr>CPU Scheduler</vt:lpstr>
      <vt:lpstr>Preemptive and Nonpreemptive Scheduling</vt:lpstr>
      <vt:lpstr>Preemptive Scheduling and Race Conditions</vt:lpstr>
      <vt:lpstr>Dispatcher</vt:lpstr>
      <vt:lpstr>Scheduling Criteria</vt:lpstr>
      <vt:lpstr>Scheduling Algorithm Optimization Criteria</vt:lpstr>
      <vt:lpstr>First- Come, First-Served (FCFS) Scheduling</vt:lpstr>
      <vt:lpstr>FCFS Scheduling (Cont.)</vt:lpstr>
      <vt:lpstr>Shortest-Job-First (SJF) Scheduling</vt:lpstr>
      <vt:lpstr>Shortest-Job-First (SJF) Scheduling</vt:lpstr>
      <vt:lpstr>Example of SJF</vt:lpstr>
      <vt:lpstr>Determining Length of Next CPU Burst</vt:lpstr>
      <vt:lpstr>Prediction of the Length of the Next CPU Burst</vt:lpstr>
      <vt:lpstr>Examples of Exponential Averaging</vt:lpstr>
      <vt:lpstr>Example of Shortest-remaining-time-first</vt:lpstr>
      <vt:lpstr>Round Robin (RR)</vt:lpstr>
      <vt:lpstr>Example of RR with Time Quantum = 4</vt:lpstr>
      <vt:lpstr>Time Quantum and Context Switch Time</vt:lpstr>
      <vt:lpstr>Turnaround Time Varies With The Time Quantum</vt:lpstr>
      <vt:lpstr>Priority Scheduling</vt:lpstr>
      <vt:lpstr>Example of Priority Scheduling</vt:lpstr>
      <vt:lpstr>Priority Scheduling w/ Round-Robin</vt:lpstr>
      <vt:lpstr>Multilevel Queue</vt:lpstr>
      <vt:lpstr>Multilevel Queue</vt:lpstr>
      <vt:lpstr>Multilevel Feedback Queue</vt:lpstr>
      <vt:lpstr>Example of Multilevel Feedback Queue</vt:lpstr>
      <vt:lpstr>Thread Scheduling</vt:lpstr>
      <vt:lpstr>Pthread Scheduling</vt:lpstr>
      <vt:lpstr>Pthread Scheduling API</vt:lpstr>
      <vt:lpstr>Pthread Scheduling API</vt:lpstr>
      <vt:lpstr>Multiple-Processor Scheduling</vt:lpstr>
      <vt:lpstr>Multiple-Processor Scheduling</vt:lpstr>
      <vt:lpstr>Multicore Processors</vt:lpstr>
      <vt:lpstr>Multithreaded Multicore System</vt:lpstr>
      <vt:lpstr>Multithreaded Multicore System</vt:lpstr>
      <vt:lpstr>Multithreaded Multicore System</vt:lpstr>
      <vt:lpstr>Multiple-Processor Scheduling – Load Balancing</vt:lpstr>
      <vt:lpstr>Multiple-Processor Scheduling – Processor Affinity</vt:lpstr>
      <vt:lpstr>NUMA and CPU Scheduling</vt:lpstr>
      <vt:lpstr>Real-Time CPU Scheduling</vt:lpstr>
      <vt:lpstr>Real-Time CPU Scheduling</vt:lpstr>
      <vt:lpstr> Interrupt Latency</vt:lpstr>
      <vt:lpstr> Dispatch Latency</vt:lpstr>
      <vt:lpstr>Priority-based Scheduling</vt:lpstr>
      <vt:lpstr>Rate Monotonic Scheduling</vt:lpstr>
      <vt:lpstr>Missed Deadlines with Rate Monotonic Scheduling</vt:lpstr>
      <vt:lpstr>Earliest Deadline First Scheduling (EDF)</vt:lpstr>
      <vt:lpstr>Proportional Share Scheduling</vt:lpstr>
      <vt:lpstr>POSIX Real-Time Scheduling</vt:lpstr>
      <vt:lpstr>POSIX Real-Time Scheduling API</vt:lpstr>
      <vt:lpstr>POSIX Real-Time Scheduling API (Cont.)</vt:lpstr>
      <vt:lpstr>Operating System Examples</vt:lpstr>
      <vt:lpstr>Linux Scheduling Through Version 2.5</vt:lpstr>
      <vt:lpstr>Linux Scheduling in Version 2.6.23 +</vt:lpstr>
      <vt:lpstr>Linux Scheduling in Version 2.6.23 + (Cont.)</vt:lpstr>
      <vt:lpstr>CFS Performance</vt:lpstr>
      <vt:lpstr>Linux Scheduling (Cont.)</vt:lpstr>
      <vt:lpstr>Linux Scheduling (Cont.)</vt:lpstr>
      <vt:lpstr>Windows Scheduling</vt:lpstr>
      <vt:lpstr>Windows Priority Classes</vt:lpstr>
      <vt:lpstr>Windows Priority Classes (Cont.)</vt:lpstr>
      <vt:lpstr>Windows Priorities</vt:lpstr>
      <vt:lpstr>Solaris</vt:lpstr>
      <vt:lpstr>Solaris Dispatch Table </vt:lpstr>
      <vt:lpstr>Solaris Scheduling</vt:lpstr>
      <vt:lpstr>Solaris Scheduling (Cont.)</vt:lpstr>
      <vt:lpstr>Algorithm Evaluation</vt:lpstr>
      <vt:lpstr>Deterministic Evaluation</vt:lpstr>
      <vt:lpstr>Queueing Models</vt:lpstr>
      <vt:lpstr>Little’s Formula</vt:lpstr>
      <vt:lpstr>Simulations</vt:lpstr>
      <vt:lpstr>Evaluation of CPU Schedulers by Simulation</vt:lpstr>
      <vt:lpstr>Implementation</vt:lpstr>
      <vt:lpstr>End of Chapter 5</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Silberschatz, Avi</cp:lastModifiedBy>
  <cp:revision>252</cp:revision>
  <cp:lastPrinted>2013-09-10T17:57:57Z</cp:lastPrinted>
  <dcterms:created xsi:type="dcterms:W3CDTF">2011-01-13T23:43:38Z</dcterms:created>
  <dcterms:modified xsi:type="dcterms:W3CDTF">2020-04-05T15:52:34Z</dcterms:modified>
</cp:coreProperties>
</file>